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4"/>
  </p:sldMasterIdLst>
  <p:notesMasterIdLst>
    <p:notesMasterId r:id="rId17"/>
  </p:notesMasterIdLst>
  <p:handoutMasterIdLst>
    <p:handoutMasterId r:id="rId18"/>
  </p:handoutMasterIdLst>
  <p:sldIdLst>
    <p:sldId id="267" r:id="rId5"/>
    <p:sldId id="256" r:id="rId6"/>
    <p:sldId id="269" r:id="rId7"/>
    <p:sldId id="270" r:id="rId8"/>
    <p:sldId id="257" r:id="rId9"/>
    <p:sldId id="268" r:id="rId10"/>
    <p:sldId id="271" r:id="rId11"/>
    <p:sldId id="272" r:id="rId12"/>
    <p:sldId id="273" r:id="rId13"/>
    <p:sldId id="274" r:id="rId14"/>
    <p:sldId id="275" r:id="rId15"/>
    <p:sldId id="276" r:id="rId16"/>
  </p:sldIdLst>
  <p:sldSz cx="12192000" cy="6858000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rt van Uden" initials="BvU" lastIdx="4" clrIdx="0">
    <p:extLst>
      <p:ext uri="{19B8F6BF-5375-455C-9EA6-DF929625EA0E}">
        <p15:presenceInfo xmlns:p15="http://schemas.microsoft.com/office/powerpoint/2012/main" userId="S-1-5-21-2254480135-347374385-104533418-8151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6E723C-6FD9-46AA-B345-180AE5782ACF}" v="130" dt="2021-03-22T20:39:48.0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79562" autoAdjust="0"/>
  </p:normalViewPr>
  <p:slideViewPr>
    <p:cSldViewPr snapToGrid="0">
      <p:cViewPr varScale="1">
        <p:scale>
          <a:sx n="129" d="100"/>
          <a:sy n="129" d="100"/>
        </p:scale>
        <p:origin x="154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bin Punt" userId="4dbedd3f-3c86-434e-a643-478502d46e0c" providerId="ADAL" clId="{316E723C-6FD9-46AA-B345-180AE5782ACF}"/>
    <pc:docChg chg="undo custSel addSld delSld modSld sldOrd">
      <pc:chgData name="Robbin Punt" userId="4dbedd3f-3c86-434e-a643-478502d46e0c" providerId="ADAL" clId="{316E723C-6FD9-46AA-B345-180AE5782ACF}" dt="2021-03-22T20:45:57.019" v="1857" actId="20577"/>
      <pc:docMkLst>
        <pc:docMk/>
      </pc:docMkLst>
      <pc:sldChg chg="addSp delSp modSp mod">
        <pc:chgData name="Robbin Punt" userId="4dbedd3f-3c86-434e-a643-478502d46e0c" providerId="ADAL" clId="{316E723C-6FD9-46AA-B345-180AE5782ACF}" dt="2021-03-22T19:44:57.489" v="66" actId="1076"/>
        <pc:sldMkLst>
          <pc:docMk/>
          <pc:sldMk cId="3788715575" sldId="256"/>
        </pc:sldMkLst>
        <pc:spChg chg="mod">
          <ac:chgData name="Robbin Punt" userId="4dbedd3f-3c86-434e-a643-478502d46e0c" providerId="ADAL" clId="{316E723C-6FD9-46AA-B345-180AE5782ACF}" dt="2021-03-22T19:44:21.256" v="62" actId="20577"/>
          <ac:spMkLst>
            <pc:docMk/>
            <pc:sldMk cId="3788715575" sldId="256"/>
            <ac:spMk id="7" creationId="{00000000-0000-0000-0000-000000000000}"/>
          </ac:spMkLst>
        </pc:spChg>
        <pc:picChg chg="del">
          <ac:chgData name="Robbin Punt" userId="4dbedd3f-3c86-434e-a643-478502d46e0c" providerId="ADAL" clId="{316E723C-6FD9-46AA-B345-180AE5782ACF}" dt="2021-03-22T19:44:52.696" v="63" actId="478"/>
          <ac:picMkLst>
            <pc:docMk/>
            <pc:sldMk cId="3788715575" sldId="256"/>
            <ac:picMk id="5" creationId="{00000000-0000-0000-0000-000000000000}"/>
          </ac:picMkLst>
        </pc:picChg>
        <pc:picChg chg="add mod">
          <ac:chgData name="Robbin Punt" userId="4dbedd3f-3c86-434e-a643-478502d46e0c" providerId="ADAL" clId="{316E723C-6FD9-46AA-B345-180AE5782ACF}" dt="2021-03-22T19:44:57.489" v="66" actId="1076"/>
          <ac:picMkLst>
            <pc:docMk/>
            <pc:sldMk cId="3788715575" sldId="256"/>
            <ac:picMk id="1026" creationId="{B0F02D22-732B-4621-B6D0-3687BDD0BDD5}"/>
          </ac:picMkLst>
        </pc:picChg>
      </pc:sldChg>
      <pc:sldChg chg="addSp delSp modSp add del mod ord">
        <pc:chgData name="Robbin Punt" userId="4dbedd3f-3c86-434e-a643-478502d46e0c" providerId="ADAL" clId="{316E723C-6FD9-46AA-B345-180AE5782ACF}" dt="2021-03-22T19:56:22.207" v="547" actId="20577"/>
        <pc:sldMkLst>
          <pc:docMk/>
          <pc:sldMk cId="2524397138" sldId="257"/>
        </pc:sldMkLst>
        <pc:spChg chg="mod">
          <ac:chgData name="Robbin Punt" userId="4dbedd3f-3c86-434e-a643-478502d46e0c" providerId="ADAL" clId="{316E723C-6FD9-46AA-B345-180AE5782ACF}" dt="2021-03-22T19:56:22.207" v="547" actId="20577"/>
          <ac:spMkLst>
            <pc:docMk/>
            <pc:sldMk cId="2524397138" sldId="257"/>
            <ac:spMk id="3" creationId="{00000000-0000-0000-0000-000000000000}"/>
          </ac:spMkLst>
        </pc:spChg>
        <pc:graphicFrameChg chg="add del mod">
          <ac:chgData name="Robbin Punt" userId="4dbedd3f-3c86-434e-a643-478502d46e0c" providerId="ADAL" clId="{316E723C-6FD9-46AA-B345-180AE5782ACF}" dt="2021-03-22T19:46:20.473" v="77"/>
          <ac:graphicFrameMkLst>
            <pc:docMk/>
            <pc:sldMk cId="2524397138" sldId="257"/>
            <ac:graphicFrameMk id="4" creationId="{DCE4AC41-DEC4-427F-B1D0-DD141FE2B228}"/>
          </ac:graphicFrameMkLst>
        </pc:graphicFrameChg>
      </pc:sldChg>
      <pc:sldChg chg="del">
        <pc:chgData name="Robbin Punt" userId="4dbedd3f-3c86-434e-a643-478502d46e0c" providerId="ADAL" clId="{316E723C-6FD9-46AA-B345-180AE5782ACF}" dt="2021-03-22T19:44:12.439" v="40" actId="47"/>
        <pc:sldMkLst>
          <pc:docMk/>
          <pc:sldMk cId="2146191193" sldId="258"/>
        </pc:sldMkLst>
      </pc:sldChg>
      <pc:sldChg chg="del">
        <pc:chgData name="Robbin Punt" userId="4dbedd3f-3c86-434e-a643-478502d46e0c" providerId="ADAL" clId="{316E723C-6FD9-46AA-B345-180AE5782ACF}" dt="2021-03-22T19:44:11.358" v="39" actId="47"/>
        <pc:sldMkLst>
          <pc:docMk/>
          <pc:sldMk cId="732711539" sldId="259"/>
        </pc:sldMkLst>
      </pc:sldChg>
      <pc:sldChg chg="del">
        <pc:chgData name="Robbin Punt" userId="4dbedd3f-3c86-434e-a643-478502d46e0c" providerId="ADAL" clId="{316E723C-6FD9-46AA-B345-180AE5782ACF}" dt="2021-03-22T19:44:10.573" v="37" actId="47"/>
        <pc:sldMkLst>
          <pc:docMk/>
          <pc:sldMk cId="2519159427" sldId="261"/>
        </pc:sldMkLst>
      </pc:sldChg>
      <pc:sldChg chg="del">
        <pc:chgData name="Robbin Punt" userId="4dbedd3f-3c86-434e-a643-478502d46e0c" providerId="ADAL" clId="{316E723C-6FD9-46AA-B345-180AE5782ACF}" dt="2021-03-22T19:44:10.303" v="36" actId="47"/>
        <pc:sldMkLst>
          <pc:docMk/>
          <pc:sldMk cId="1427021911" sldId="262"/>
        </pc:sldMkLst>
      </pc:sldChg>
      <pc:sldChg chg="del">
        <pc:chgData name="Robbin Punt" userId="4dbedd3f-3c86-434e-a643-478502d46e0c" providerId="ADAL" clId="{316E723C-6FD9-46AA-B345-180AE5782ACF}" dt="2021-03-22T19:44:10.071" v="35" actId="47"/>
        <pc:sldMkLst>
          <pc:docMk/>
          <pc:sldMk cId="3395980157" sldId="263"/>
        </pc:sldMkLst>
      </pc:sldChg>
      <pc:sldChg chg="del">
        <pc:chgData name="Robbin Punt" userId="4dbedd3f-3c86-434e-a643-478502d46e0c" providerId="ADAL" clId="{316E723C-6FD9-46AA-B345-180AE5782ACF}" dt="2021-03-22T19:44:09.765" v="34" actId="47"/>
        <pc:sldMkLst>
          <pc:docMk/>
          <pc:sldMk cId="2142249727" sldId="264"/>
        </pc:sldMkLst>
      </pc:sldChg>
      <pc:sldChg chg="del">
        <pc:chgData name="Robbin Punt" userId="4dbedd3f-3c86-434e-a643-478502d46e0c" providerId="ADAL" clId="{316E723C-6FD9-46AA-B345-180AE5782ACF}" dt="2021-03-22T19:44:09.246" v="32" actId="47"/>
        <pc:sldMkLst>
          <pc:docMk/>
          <pc:sldMk cId="3138577975" sldId="265"/>
        </pc:sldMkLst>
      </pc:sldChg>
      <pc:sldChg chg="del">
        <pc:chgData name="Robbin Punt" userId="4dbedd3f-3c86-434e-a643-478502d46e0c" providerId="ADAL" clId="{316E723C-6FD9-46AA-B345-180AE5782ACF}" dt="2021-03-22T19:44:08.854" v="31" actId="47"/>
        <pc:sldMkLst>
          <pc:docMk/>
          <pc:sldMk cId="4225926457" sldId="266"/>
        </pc:sldMkLst>
      </pc:sldChg>
      <pc:sldChg chg="modSp mod">
        <pc:chgData name="Robbin Punt" userId="4dbedd3f-3c86-434e-a643-478502d46e0c" providerId="ADAL" clId="{316E723C-6FD9-46AA-B345-180AE5782ACF}" dt="2021-03-22T19:45:27.810" v="73" actId="20577"/>
        <pc:sldMkLst>
          <pc:docMk/>
          <pc:sldMk cId="1641458596" sldId="267"/>
        </pc:sldMkLst>
        <pc:spChg chg="mod">
          <ac:chgData name="Robbin Punt" userId="4dbedd3f-3c86-434e-a643-478502d46e0c" providerId="ADAL" clId="{316E723C-6FD9-46AA-B345-180AE5782ACF}" dt="2021-03-22T19:45:27.810" v="73" actId="20577"/>
          <ac:spMkLst>
            <pc:docMk/>
            <pc:sldMk cId="1641458596" sldId="267"/>
            <ac:spMk id="6" creationId="{4910A9D3-44B0-412E-9D51-FA1C2DD5ED39}"/>
          </ac:spMkLst>
        </pc:spChg>
        <pc:spChg chg="mod">
          <ac:chgData name="Robbin Punt" userId="4dbedd3f-3c86-434e-a643-478502d46e0c" providerId="ADAL" clId="{316E723C-6FD9-46AA-B345-180AE5782ACF}" dt="2021-03-22T19:42:35.864" v="17" actId="20577"/>
          <ac:spMkLst>
            <pc:docMk/>
            <pc:sldMk cId="1641458596" sldId="267"/>
            <ac:spMk id="10" creationId="{B5E90D55-298E-4509-878D-C4E228CD5F8E}"/>
          </ac:spMkLst>
        </pc:spChg>
        <pc:spChg chg="mod">
          <ac:chgData name="Robbin Punt" userId="4dbedd3f-3c86-434e-a643-478502d46e0c" providerId="ADAL" clId="{316E723C-6FD9-46AA-B345-180AE5782ACF}" dt="2021-03-22T19:43:08.838" v="22" actId="207"/>
          <ac:spMkLst>
            <pc:docMk/>
            <pc:sldMk cId="1641458596" sldId="267"/>
            <ac:spMk id="18" creationId="{D8729D5A-9FCE-424A-BA8D-CF5994EDB1B6}"/>
          </ac:spMkLst>
        </pc:spChg>
        <pc:graphicFrameChg chg="modGraphic">
          <ac:chgData name="Robbin Punt" userId="4dbedd3f-3c86-434e-a643-478502d46e0c" providerId="ADAL" clId="{316E723C-6FD9-46AA-B345-180AE5782ACF}" dt="2021-03-22T19:45:17.906" v="70" actId="207"/>
          <ac:graphicFrameMkLst>
            <pc:docMk/>
            <pc:sldMk cId="1641458596" sldId="267"/>
            <ac:graphicFrameMk id="13" creationId="{BBD81BF5-9E86-4852-B783-21B8761DB99C}"/>
          </ac:graphicFrameMkLst>
        </pc:graphicFrameChg>
      </pc:sldChg>
      <pc:sldChg chg="del">
        <pc:chgData name="Robbin Punt" userId="4dbedd3f-3c86-434e-a643-478502d46e0c" providerId="ADAL" clId="{316E723C-6FD9-46AA-B345-180AE5782ACF}" dt="2021-03-22T19:44:10.830" v="38" actId="47"/>
        <pc:sldMkLst>
          <pc:docMk/>
          <pc:sldMk cId="3153320758" sldId="268"/>
        </pc:sldMkLst>
      </pc:sldChg>
      <pc:sldChg chg="addSp delSp modSp add mod ord">
        <pc:chgData name="Robbin Punt" userId="4dbedd3f-3c86-434e-a643-478502d46e0c" providerId="ADAL" clId="{316E723C-6FD9-46AA-B345-180AE5782ACF}" dt="2021-03-22T19:55:03.285" v="458"/>
        <pc:sldMkLst>
          <pc:docMk/>
          <pc:sldMk cId="4286042615" sldId="268"/>
        </pc:sldMkLst>
        <pc:spChg chg="mod">
          <ac:chgData name="Robbin Punt" userId="4dbedd3f-3c86-434e-a643-478502d46e0c" providerId="ADAL" clId="{316E723C-6FD9-46AA-B345-180AE5782ACF}" dt="2021-03-22T19:48:30.031" v="222" actId="20577"/>
          <ac:spMkLst>
            <pc:docMk/>
            <pc:sldMk cId="4286042615" sldId="268"/>
            <ac:spMk id="2" creationId="{00000000-0000-0000-0000-000000000000}"/>
          </ac:spMkLst>
        </pc:spChg>
        <pc:spChg chg="del mod">
          <ac:chgData name="Robbin Punt" userId="4dbedd3f-3c86-434e-a643-478502d46e0c" providerId="ADAL" clId="{316E723C-6FD9-46AA-B345-180AE5782ACF}" dt="2021-03-22T19:46:34.792" v="82" actId="478"/>
          <ac:spMkLst>
            <pc:docMk/>
            <pc:sldMk cId="4286042615" sldId="268"/>
            <ac:spMk id="3" creationId="{00000000-0000-0000-0000-000000000000}"/>
          </ac:spMkLst>
        </pc:spChg>
        <pc:graphicFrameChg chg="add mod modGraphic">
          <ac:chgData name="Robbin Punt" userId="4dbedd3f-3c86-434e-a643-478502d46e0c" providerId="ADAL" clId="{316E723C-6FD9-46AA-B345-180AE5782ACF}" dt="2021-03-22T19:46:48.320" v="88" actId="1076"/>
          <ac:graphicFrameMkLst>
            <pc:docMk/>
            <pc:sldMk cId="4286042615" sldId="268"/>
            <ac:graphicFrameMk id="4" creationId="{02C2BCB0-4A1F-4128-A8E3-3D9923E0EF59}"/>
          </ac:graphicFrameMkLst>
        </pc:graphicFrameChg>
      </pc:sldChg>
      <pc:sldChg chg="del">
        <pc:chgData name="Robbin Punt" userId="4dbedd3f-3c86-434e-a643-478502d46e0c" providerId="ADAL" clId="{316E723C-6FD9-46AA-B345-180AE5782ACF}" dt="2021-03-22T19:44:09.510" v="33" actId="47"/>
        <pc:sldMkLst>
          <pc:docMk/>
          <pc:sldMk cId="3535001127" sldId="269"/>
        </pc:sldMkLst>
      </pc:sldChg>
      <pc:sldChg chg="addSp delSp modSp add mod modNotesTx">
        <pc:chgData name="Robbin Punt" userId="4dbedd3f-3c86-434e-a643-478502d46e0c" providerId="ADAL" clId="{316E723C-6FD9-46AA-B345-180AE5782ACF}" dt="2021-03-22T20:45:51.731" v="1853" actId="20577"/>
        <pc:sldMkLst>
          <pc:docMk/>
          <pc:sldMk cId="3701102598" sldId="269"/>
        </pc:sldMkLst>
        <pc:spChg chg="mod">
          <ac:chgData name="Robbin Punt" userId="4dbedd3f-3c86-434e-a643-478502d46e0c" providerId="ADAL" clId="{316E723C-6FD9-46AA-B345-180AE5782ACF}" dt="2021-03-22T19:52:10.367" v="350" actId="20577"/>
          <ac:spMkLst>
            <pc:docMk/>
            <pc:sldMk cId="3701102598" sldId="269"/>
            <ac:spMk id="2" creationId="{00000000-0000-0000-0000-000000000000}"/>
          </ac:spMkLst>
        </pc:spChg>
        <pc:spChg chg="del mod">
          <ac:chgData name="Robbin Punt" userId="4dbedd3f-3c86-434e-a643-478502d46e0c" providerId="ADAL" clId="{316E723C-6FD9-46AA-B345-180AE5782ACF}" dt="2021-03-22T20:45:35.338" v="1813" actId="478"/>
          <ac:spMkLst>
            <pc:docMk/>
            <pc:sldMk cId="3701102598" sldId="269"/>
            <ac:spMk id="3" creationId="{00000000-0000-0000-0000-000000000000}"/>
          </ac:spMkLst>
        </pc:spChg>
        <pc:spChg chg="add del mod">
          <ac:chgData name="Robbin Punt" userId="4dbedd3f-3c86-434e-a643-478502d46e0c" providerId="ADAL" clId="{316E723C-6FD9-46AA-B345-180AE5782ACF}" dt="2021-03-22T20:45:38.834" v="1814" actId="478"/>
          <ac:spMkLst>
            <pc:docMk/>
            <pc:sldMk cId="3701102598" sldId="269"/>
            <ac:spMk id="5" creationId="{67A660CD-4E02-4D26-A953-35FB2752B990}"/>
          </ac:spMkLst>
        </pc:spChg>
        <pc:picChg chg="add mod">
          <ac:chgData name="Robbin Punt" userId="4dbedd3f-3c86-434e-a643-478502d46e0c" providerId="ADAL" clId="{316E723C-6FD9-46AA-B345-180AE5782ACF}" dt="2021-03-22T19:51:08.627" v="325" actId="1076"/>
          <ac:picMkLst>
            <pc:docMk/>
            <pc:sldMk cId="3701102598" sldId="269"/>
            <ac:picMk id="4098" creationId="{FA1DC276-D089-4DF6-8FA7-28D777D925C3}"/>
          </ac:picMkLst>
        </pc:picChg>
        <pc:picChg chg="add mod">
          <ac:chgData name="Robbin Punt" userId="4dbedd3f-3c86-434e-a643-478502d46e0c" providerId="ADAL" clId="{316E723C-6FD9-46AA-B345-180AE5782ACF}" dt="2021-03-22T19:51:08.627" v="325" actId="1076"/>
          <ac:picMkLst>
            <pc:docMk/>
            <pc:sldMk cId="3701102598" sldId="269"/>
            <ac:picMk id="4100" creationId="{B512A994-25FC-423B-87FB-E439244FD8EB}"/>
          </ac:picMkLst>
        </pc:picChg>
        <pc:picChg chg="add mod">
          <ac:chgData name="Robbin Punt" userId="4dbedd3f-3c86-434e-a643-478502d46e0c" providerId="ADAL" clId="{316E723C-6FD9-46AA-B345-180AE5782ACF}" dt="2021-03-22T19:51:08.627" v="325" actId="1076"/>
          <ac:picMkLst>
            <pc:docMk/>
            <pc:sldMk cId="3701102598" sldId="269"/>
            <ac:picMk id="4102" creationId="{8217976E-B078-4127-A546-3221374AE01F}"/>
          </ac:picMkLst>
        </pc:picChg>
      </pc:sldChg>
      <pc:sldChg chg="addSp delSp modSp add mod modNotesTx">
        <pc:chgData name="Robbin Punt" userId="4dbedd3f-3c86-434e-a643-478502d46e0c" providerId="ADAL" clId="{316E723C-6FD9-46AA-B345-180AE5782ACF}" dt="2021-03-22T20:45:57.019" v="1857" actId="20577"/>
        <pc:sldMkLst>
          <pc:docMk/>
          <pc:sldMk cId="4047347571" sldId="270"/>
        </pc:sldMkLst>
        <pc:spChg chg="mod">
          <ac:chgData name="Robbin Punt" userId="4dbedd3f-3c86-434e-a643-478502d46e0c" providerId="ADAL" clId="{316E723C-6FD9-46AA-B345-180AE5782ACF}" dt="2021-03-22T19:52:13.261" v="351"/>
          <ac:spMkLst>
            <pc:docMk/>
            <pc:sldMk cId="4047347571" sldId="270"/>
            <ac:spMk id="2" creationId="{00000000-0000-0000-0000-000000000000}"/>
          </ac:spMkLst>
        </pc:spChg>
        <pc:spChg chg="del">
          <ac:chgData name="Robbin Punt" userId="4dbedd3f-3c86-434e-a643-478502d46e0c" providerId="ADAL" clId="{316E723C-6FD9-46AA-B345-180AE5782ACF}" dt="2021-03-22T20:45:33.149" v="1812" actId="478"/>
          <ac:spMkLst>
            <pc:docMk/>
            <pc:sldMk cId="4047347571" sldId="270"/>
            <ac:spMk id="3" creationId="{00000000-0000-0000-0000-000000000000}"/>
          </ac:spMkLst>
        </pc:spChg>
        <pc:spChg chg="add del">
          <ac:chgData name="Robbin Punt" userId="4dbedd3f-3c86-434e-a643-478502d46e0c" providerId="ADAL" clId="{316E723C-6FD9-46AA-B345-180AE5782ACF}" dt="2021-03-22T19:53:31.266" v="359"/>
          <ac:spMkLst>
            <pc:docMk/>
            <pc:sldMk cId="4047347571" sldId="270"/>
            <ac:spMk id="4" creationId="{75650C5A-533C-44EB-8395-C8AB532B9D8B}"/>
          </ac:spMkLst>
        </pc:spChg>
        <pc:spChg chg="add del mod">
          <ac:chgData name="Robbin Punt" userId="4dbedd3f-3c86-434e-a643-478502d46e0c" providerId="ADAL" clId="{316E723C-6FD9-46AA-B345-180AE5782ACF}" dt="2021-03-22T19:53:31.088" v="358"/>
          <ac:spMkLst>
            <pc:docMk/>
            <pc:sldMk cId="4047347571" sldId="270"/>
            <ac:spMk id="5" creationId="{B8FADC04-C4BE-461C-8DBA-7224D38F1D0D}"/>
          </ac:spMkLst>
        </pc:spChg>
        <pc:spChg chg="add del">
          <ac:chgData name="Robbin Punt" userId="4dbedd3f-3c86-434e-a643-478502d46e0c" providerId="ADAL" clId="{316E723C-6FD9-46AA-B345-180AE5782ACF}" dt="2021-03-22T19:53:34.616" v="361"/>
          <ac:spMkLst>
            <pc:docMk/>
            <pc:sldMk cId="4047347571" sldId="270"/>
            <ac:spMk id="6" creationId="{56BA7380-9760-437F-84CA-12803E21B4A7}"/>
          </ac:spMkLst>
        </pc:spChg>
        <pc:spChg chg="add del mod">
          <ac:chgData name="Robbin Punt" userId="4dbedd3f-3c86-434e-a643-478502d46e0c" providerId="ADAL" clId="{316E723C-6FD9-46AA-B345-180AE5782ACF}" dt="2021-03-22T20:45:40.051" v="1815" actId="478"/>
          <ac:spMkLst>
            <pc:docMk/>
            <pc:sldMk cId="4047347571" sldId="270"/>
            <ac:spMk id="8" creationId="{25116F37-87D1-4B4E-90F9-40A657AAA816}"/>
          </ac:spMkLst>
        </pc:spChg>
        <pc:picChg chg="del">
          <ac:chgData name="Robbin Punt" userId="4dbedd3f-3c86-434e-a643-478502d46e0c" providerId="ADAL" clId="{316E723C-6FD9-46AA-B345-180AE5782ACF}" dt="2021-03-22T19:53:48.663" v="364" actId="478"/>
          <ac:picMkLst>
            <pc:docMk/>
            <pc:sldMk cId="4047347571" sldId="270"/>
            <ac:picMk id="4098" creationId="{FA1DC276-D089-4DF6-8FA7-28D777D925C3}"/>
          </ac:picMkLst>
        </pc:picChg>
        <pc:picChg chg="del">
          <ac:chgData name="Robbin Punt" userId="4dbedd3f-3c86-434e-a643-478502d46e0c" providerId="ADAL" clId="{316E723C-6FD9-46AA-B345-180AE5782ACF}" dt="2021-03-22T19:54:19.094" v="375" actId="478"/>
          <ac:picMkLst>
            <pc:docMk/>
            <pc:sldMk cId="4047347571" sldId="270"/>
            <ac:picMk id="4100" creationId="{B512A994-25FC-423B-87FB-E439244FD8EB}"/>
          </ac:picMkLst>
        </pc:picChg>
        <pc:picChg chg="del">
          <ac:chgData name="Robbin Punt" userId="4dbedd3f-3c86-434e-a643-478502d46e0c" providerId="ADAL" clId="{316E723C-6FD9-46AA-B345-180AE5782ACF}" dt="2021-03-22T19:54:23.630" v="378" actId="478"/>
          <ac:picMkLst>
            <pc:docMk/>
            <pc:sldMk cId="4047347571" sldId="270"/>
            <ac:picMk id="4102" creationId="{8217976E-B078-4127-A546-3221374AE01F}"/>
          </ac:picMkLst>
        </pc:picChg>
        <pc:picChg chg="add mod">
          <ac:chgData name="Robbin Punt" userId="4dbedd3f-3c86-434e-a643-478502d46e0c" providerId="ADAL" clId="{316E723C-6FD9-46AA-B345-180AE5782ACF}" dt="2021-03-22T19:54:28.626" v="381" actId="1076"/>
          <ac:picMkLst>
            <pc:docMk/>
            <pc:sldMk cId="4047347571" sldId="270"/>
            <ac:picMk id="5122" creationId="{A5E7E961-18BA-483B-99A7-764DB52CB15E}"/>
          </ac:picMkLst>
        </pc:picChg>
        <pc:picChg chg="add mod">
          <ac:chgData name="Robbin Punt" userId="4dbedd3f-3c86-434e-a643-478502d46e0c" providerId="ADAL" clId="{316E723C-6FD9-46AA-B345-180AE5782ACF}" dt="2021-03-22T19:54:28.626" v="381" actId="1076"/>
          <ac:picMkLst>
            <pc:docMk/>
            <pc:sldMk cId="4047347571" sldId="270"/>
            <ac:picMk id="5124" creationId="{976AA93D-4FFF-48DC-A87A-2A4F5DD9F8C2}"/>
          </ac:picMkLst>
        </pc:picChg>
        <pc:picChg chg="add mod">
          <ac:chgData name="Robbin Punt" userId="4dbedd3f-3c86-434e-a643-478502d46e0c" providerId="ADAL" clId="{316E723C-6FD9-46AA-B345-180AE5782ACF}" dt="2021-03-22T19:54:28.626" v="381" actId="1076"/>
          <ac:picMkLst>
            <pc:docMk/>
            <pc:sldMk cId="4047347571" sldId="270"/>
            <ac:picMk id="5132" creationId="{80E76984-3F49-45A4-865A-645AA1610533}"/>
          </ac:picMkLst>
        </pc:picChg>
      </pc:sldChg>
      <pc:sldChg chg="addSp delSp modSp add mod modNotesTx">
        <pc:chgData name="Robbin Punt" userId="4dbedd3f-3c86-434e-a643-478502d46e0c" providerId="ADAL" clId="{316E723C-6FD9-46AA-B345-180AE5782ACF}" dt="2021-03-22T20:14:28.877" v="952" actId="20577"/>
        <pc:sldMkLst>
          <pc:docMk/>
          <pc:sldMk cId="3012566451" sldId="271"/>
        </pc:sldMkLst>
        <pc:spChg chg="mod">
          <ac:chgData name="Robbin Punt" userId="4dbedd3f-3c86-434e-a643-478502d46e0c" providerId="ADAL" clId="{316E723C-6FD9-46AA-B345-180AE5782ACF}" dt="2021-03-22T19:56:27.166" v="557" actId="20577"/>
          <ac:spMkLst>
            <pc:docMk/>
            <pc:sldMk cId="3012566451" sldId="271"/>
            <ac:spMk id="2" creationId="{00000000-0000-0000-0000-000000000000}"/>
          </ac:spMkLst>
        </pc:spChg>
        <pc:spChg chg="mod">
          <ac:chgData name="Robbin Punt" userId="4dbedd3f-3c86-434e-a643-478502d46e0c" providerId="ADAL" clId="{316E723C-6FD9-46AA-B345-180AE5782ACF}" dt="2021-03-22T20:04:23.830" v="615" actId="1076"/>
          <ac:spMkLst>
            <pc:docMk/>
            <pc:sldMk cId="3012566451" sldId="271"/>
            <ac:spMk id="3" creationId="{00000000-0000-0000-0000-000000000000}"/>
          </ac:spMkLst>
        </pc:spChg>
        <pc:spChg chg="add mod">
          <ac:chgData name="Robbin Punt" userId="4dbedd3f-3c86-434e-a643-478502d46e0c" providerId="ADAL" clId="{316E723C-6FD9-46AA-B345-180AE5782ACF}" dt="2021-03-22T20:04:23.830" v="615" actId="1076"/>
          <ac:spMkLst>
            <pc:docMk/>
            <pc:sldMk cId="3012566451" sldId="271"/>
            <ac:spMk id="7" creationId="{E7B880E8-1AB3-4D85-B008-FE74B0F6E4AB}"/>
          </ac:spMkLst>
        </pc:spChg>
        <pc:spChg chg="add mod">
          <ac:chgData name="Robbin Punt" userId="4dbedd3f-3c86-434e-a643-478502d46e0c" providerId="ADAL" clId="{316E723C-6FD9-46AA-B345-180AE5782ACF}" dt="2021-03-22T20:06:38.874" v="664" actId="114"/>
          <ac:spMkLst>
            <pc:docMk/>
            <pc:sldMk cId="3012566451" sldId="271"/>
            <ac:spMk id="10" creationId="{10E2C248-33E1-4F22-814F-C84C7297425F}"/>
          </ac:spMkLst>
        </pc:spChg>
        <pc:picChg chg="del">
          <ac:chgData name="Robbin Punt" userId="4dbedd3f-3c86-434e-a643-478502d46e0c" providerId="ADAL" clId="{316E723C-6FD9-46AA-B345-180AE5782ACF}" dt="2021-03-22T20:00:07.086" v="558" actId="478"/>
          <ac:picMkLst>
            <pc:docMk/>
            <pc:sldMk cId="3012566451" sldId="271"/>
            <ac:picMk id="4098" creationId="{FA1DC276-D089-4DF6-8FA7-28D777D925C3}"/>
          </ac:picMkLst>
        </pc:picChg>
        <pc:picChg chg="del">
          <ac:chgData name="Robbin Punt" userId="4dbedd3f-3c86-434e-a643-478502d46e0c" providerId="ADAL" clId="{316E723C-6FD9-46AA-B345-180AE5782ACF}" dt="2021-03-22T20:00:07.407" v="559" actId="478"/>
          <ac:picMkLst>
            <pc:docMk/>
            <pc:sldMk cId="3012566451" sldId="271"/>
            <ac:picMk id="4100" creationId="{B512A994-25FC-423B-87FB-E439244FD8EB}"/>
          </ac:picMkLst>
        </pc:picChg>
        <pc:picChg chg="del">
          <ac:chgData name="Robbin Punt" userId="4dbedd3f-3c86-434e-a643-478502d46e0c" providerId="ADAL" clId="{316E723C-6FD9-46AA-B345-180AE5782ACF}" dt="2021-03-22T20:00:07.720" v="560" actId="478"/>
          <ac:picMkLst>
            <pc:docMk/>
            <pc:sldMk cId="3012566451" sldId="271"/>
            <ac:picMk id="4102" creationId="{8217976E-B078-4127-A546-3221374AE01F}"/>
          </ac:picMkLst>
        </pc:picChg>
        <pc:picChg chg="add del mod">
          <ac:chgData name="Robbin Punt" userId="4dbedd3f-3c86-434e-a643-478502d46e0c" providerId="ADAL" clId="{316E723C-6FD9-46AA-B345-180AE5782ACF}" dt="2021-03-22T20:02:54.262" v="610" actId="478"/>
          <ac:picMkLst>
            <pc:docMk/>
            <pc:sldMk cId="3012566451" sldId="271"/>
            <ac:picMk id="6146" creationId="{3CC73EAA-4978-4D21-85C4-688AA0191B35}"/>
          </ac:picMkLst>
        </pc:picChg>
        <pc:picChg chg="add del mod">
          <ac:chgData name="Robbin Punt" userId="4dbedd3f-3c86-434e-a643-478502d46e0c" providerId="ADAL" clId="{316E723C-6FD9-46AA-B345-180AE5782ACF}" dt="2021-03-22T20:06:41.420" v="665" actId="478"/>
          <ac:picMkLst>
            <pc:docMk/>
            <pc:sldMk cId="3012566451" sldId="271"/>
            <ac:picMk id="6148" creationId="{3D851733-938C-40CF-B148-9DAB4E934EDF}"/>
          </ac:picMkLst>
        </pc:picChg>
        <pc:picChg chg="add mod">
          <ac:chgData name="Robbin Punt" userId="4dbedd3f-3c86-434e-a643-478502d46e0c" providerId="ADAL" clId="{316E723C-6FD9-46AA-B345-180AE5782ACF}" dt="2021-03-22T20:07:16.284" v="673" actId="1076"/>
          <ac:picMkLst>
            <pc:docMk/>
            <pc:sldMk cId="3012566451" sldId="271"/>
            <ac:picMk id="6150" creationId="{5783AFBF-83A5-4488-83F4-578175BE55C5}"/>
          </ac:picMkLst>
        </pc:picChg>
        <pc:picChg chg="add mod">
          <ac:chgData name="Robbin Punt" userId="4dbedd3f-3c86-434e-a643-478502d46e0c" providerId="ADAL" clId="{316E723C-6FD9-46AA-B345-180AE5782ACF}" dt="2021-03-22T20:07:13.147" v="672" actId="14100"/>
          <ac:picMkLst>
            <pc:docMk/>
            <pc:sldMk cId="3012566451" sldId="271"/>
            <ac:picMk id="6152" creationId="{AFE06DC9-76EF-4B18-935D-1111FE70DB57}"/>
          </ac:picMkLst>
        </pc:picChg>
      </pc:sldChg>
      <pc:sldChg chg="addSp delSp modSp add mod modNotesTx">
        <pc:chgData name="Robbin Punt" userId="4dbedd3f-3c86-434e-a643-478502d46e0c" providerId="ADAL" clId="{316E723C-6FD9-46AA-B345-180AE5782ACF}" dt="2021-03-22T20:24:00.349" v="1292" actId="20577"/>
        <pc:sldMkLst>
          <pc:docMk/>
          <pc:sldMk cId="1510823825" sldId="272"/>
        </pc:sldMkLst>
        <pc:spChg chg="del">
          <ac:chgData name="Robbin Punt" userId="4dbedd3f-3c86-434e-a643-478502d46e0c" providerId="ADAL" clId="{316E723C-6FD9-46AA-B345-180AE5782ACF}" dt="2021-03-22T20:19:32.157" v="954" actId="478"/>
          <ac:spMkLst>
            <pc:docMk/>
            <pc:sldMk cId="1510823825" sldId="272"/>
            <ac:spMk id="3" creationId="{00000000-0000-0000-0000-000000000000}"/>
          </ac:spMkLst>
        </pc:spChg>
        <pc:spChg chg="add del mod">
          <ac:chgData name="Robbin Punt" userId="4dbedd3f-3c86-434e-a643-478502d46e0c" providerId="ADAL" clId="{316E723C-6FD9-46AA-B345-180AE5782ACF}" dt="2021-03-22T20:19:33.492" v="955" actId="478"/>
          <ac:spMkLst>
            <pc:docMk/>
            <pc:sldMk cId="1510823825" sldId="272"/>
            <ac:spMk id="4" creationId="{93826F56-D9A9-463F-A932-6B84D50FCEBF}"/>
          </ac:spMkLst>
        </pc:spChg>
        <pc:spChg chg="del">
          <ac:chgData name="Robbin Punt" userId="4dbedd3f-3c86-434e-a643-478502d46e0c" providerId="ADAL" clId="{316E723C-6FD9-46AA-B345-180AE5782ACF}" dt="2021-03-22T20:19:41.276" v="958" actId="478"/>
          <ac:spMkLst>
            <pc:docMk/>
            <pc:sldMk cId="1510823825" sldId="272"/>
            <ac:spMk id="7" creationId="{E7B880E8-1AB3-4D85-B008-FE74B0F6E4AB}"/>
          </ac:spMkLst>
        </pc:spChg>
        <pc:spChg chg="del">
          <ac:chgData name="Robbin Punt" userId="4dbedd3f-3c86-434e-a643-478502d46e0c" providerId="ADAL" clId="{316E723C-6FD9-46AA-B345-180AE5782ACF}" dt="2021-03-22T20:19:32.157" v="954" actId="478"/>
          <ac:spMkLst>
            <pc:docMk/>
            <pc:sldMk cId="1510823825" sldId="272"/>
            <ac:spMk id="10" creationId="{10E2C248-33E1-4F22-814F-C84C7297425F}"/>
          </ac:spMkLst>
        </pc:spChg>
        <pc:spChg chg="add mod">
          <ac:chgData name="Robbin Punt" userId="4dbedd3f-3c86-434e-a643-478502d46e0c" providerId="ADAL" clId="{316E723C-6FD9-46AA-B345-180AE5782ACF}" dt="2021-03-22T20:22:48.653" v="1060" actId="20577"/>
          <ac:spMkLst>
            <pc:docMk/>
            <pc:sldMk cId="1510823825" sldId="272"/>
            <ac:spMk id="11" creationId="{064B74F8-4365-4639-ABD8-ABD25ECCC9C3}"/>
          </ac:spMkLst>
        </pc:spChg>
        <pc:picChg chg="del">
          <ac:chgData name="Robbin Punt" userId="4dbedd3f-3c86-434e-a643-478502d46e0c" providerId="ADAL" clId="{316E723C-6FD9-46AA-B345-180AE5782ACF}" dt="2021-03-22T20:19:32.157" v="954" actId="478"/>
          <ac:picMkLst>
            <pc:docMk/>
            <pc:sldMk cId="1510823825" sldId="272"/>
            <ac:picMk id="6150" creationId="{5783AFBF-83A5-4488-83F4-578175BE55C5}"/>
          </ac:picMkLst>
        </pc:picChg>
        <pc:picChg chg="del">
          <ac:chgData name="Robbin Punt" userId="4dbedd3f-3c86-434e-a643-478502d46e0c" providerId="ADAL" clId="{316E723C-6FD9-46AA-B345-180AE5782ACF}" dt="2021-03-22T20:19:32.157" v="954" actId="478"/>
          <ac:picMkLst>
            <pc:docMk/>
            <pc:sldMk cId="1510823825" sldId="272"/>
            <ac:picMk id="6152" creationId="{AFE06DC9-76EF-4B18-935D-1111FE70DB57}"/>
          </ac:picMkLst>
        </pc:picChg>
        <pc:picChg chg="add del mod">
          <ac:chgData name="Robbin Punt" userId="4dbedd3f-3c86-434e-a643-478502d46e0c" providerId="ADAL" clId="{316E723C-6FD9-46AA-B345-180AE5782ACF}" dt="2021-03-22T20:19:43.268" v="960" actId="478"/>
          <ac:picMkLst>
            <pc:docMk/>
            <pc:sldMk cId="1510823825" sldId="272"/>
            <ac:picMk id="7170" creationId="{E51F3B40-FCE3-4831-8770-B5969BC22F38}"/>
          </ac:picMkLst>
        </pc:picChg>
        <pc:picChg chg="add mod">
          <ac:chgData name="Robbin Punt" userId="4dbedd3f-3c86-434e-a643-478502d46e0c" providerId="ADAL" clId="{316E723C-6FD9-46AA-B345-180AE5782ACF}" dt="2021-03-22T20:22:38.802" v="1036" actId="1076"/>
          <ac:picMkLst>
            <pc:docMk/>
            <pc:sldMk cId="1510823825" sldId="272"/>
            <ac:picMk id="7172" creationId="{FE0C3D7D-008D-48C0-AE8D-70CA5F7C2C32}"/>
          </ac:picMkLst>
        </pc:picChg>
      </pc:sldChg>
      <pc:sldChg chg="addSp delSp modSp add mod">
        <pc:chgData name="Robbin Punt" userId="4dbedd3f-3c86-434e-a643-478502d46e0c" providerId="ADAL" clId="{316E723C-6FD9-46AA-B345-180AE5782ACF}" dt="2021-03-22T20:45:24.487" v="1811" actId="26606"/>
        <pc:sldMkLst>
          <pc:docMk/>
          <pc:sldMk cId="1062465203" sldId="273"/>
        </pc:sldMkLst>
        <pc:spChg chg="mod ord">
          <ac:chgData name="Robbin Punt" userId="4dbedd3f-3c86-434e-a643-478502d46e0c" providerId="ADAL" clId="{316E723C-6FD9-46AA-B345-180AE5782ACF}" dt="2021-03-22T20:45:24.487" v="1811" actId="26606"/>
          <ac:spMkLst>
            <pc:docMk/>
            <pc:sldMk cId="1062465203" sldId="273"/>
            <ac:spMk id="2" creationId="{00000000-0000-0000-0000-000000000000}"/>
          </ac:spMkLst>
        </pc:spChg>
        <pc:spChg chg="del">
          <ac:chgData name="Robbin Punt" userId="4dbedd3f-3c86-434e-a643-478502d46e0c" providerId="ADAL" clId="{316E723C-6FD9-46AA-B345-180AE5782ACF}" dt="2021-03-22T20:24:31.149" v="1294" actId="478"/>
          <ac:spMkLst>
            <pc:docMk/>
            <pc:sldMk cId="1062465203" sldId="273"/>
            <ac:spMk id="11" creationId="{064B74F8-4365-4639-ABD8-ABD25ECCC9C3}"/>
          </ac:spMkLst>
        </pc:spChg>
        <pc:picChg chg="del">
          <ac:chgData name="Robbin Punt" userId="4dbedd3f-3c86-434e-a643-478502d46e0c" providerId="ADAL" clId="{316E723C-6FD9-46AA-B345-180AE5782ACF}" dt="2021-03-22T20:24:31.437" v="1295" actId="478"/>
          <ac:picMkLst>
            <pc:docMk/>
            <pc:sldMk cId="1062465203" sldId="273"/>
            <ac:picMk id="7172" creationId="{FE0C3D7D-008D-48C0-AE8D-70CA5F7C2C32}"/>
          </ac:picMkLst>
        </pc:picChg>
        <pc:picChg chg="add mod">
          <ac:chgData name="Robbin Punt" userId="4dbedd3f-3c86-434e-a643-478502d46e0c" providerId="ADAL" clId="{316E723C-6FD9-46AA-B345-180AE5782ACF}" dt="2021-03-22T20:45:24.487" v="1811" actId="26606"/>
          <ac:picMkLst>
            <pc:docMk/>
            <pc:sldMk cId="1062465203" sldId="273"/>
            <ac:picMk id="9218" creationId="{913518CD-8024-4277-B661-7F48BBD3FE39}"/>
          </ac:picMkLst>
        </pc:picChg>
        <pc:picChg chg="add mod ord">
          <ac:chgData name="Robbin Punt" userId="4dbedd3f-3c86-434e-a643-478502d46e0c" providerId="ADAL" clId="{316E723C-6FD9-46AA-B345-180AE5782ACF}" dt="2021-03-22T20:45:24.487" v="1811" actId="26606"/>
          <ac:picMkLst>
            <pc:docMk/>
            <pc:sldMk cId="1062465203" sldId="273"/>
            <ac:picMk id="9220" creationId="{C1CE973F-3647-4C5A-872C-3DCDC1360DD9}"/>
          </ac:picMkLst>
        </pc:picChg>
        <pc:picChg chg="add mod">
          <ac:chgData name="Robbin Punt" userId="4dbedd3f-3c86-434e-a643-478502d46e0c" providerId="ADAL" clId="{316E723C-6FD9-46AA-B345-180AE5782ACF}" dt="2021-03-22T20:45:24.487" v="1811" actId="26606"/>
          <ac:picMkLst>
            <pc:docMk/>
            <pc:sldMk cId="1062465203" sldId="273"/>
            <ac:picMk id="9222" creationId="{10F5F80F-6A54-466A-9887-5AABF9F2AA5C}"/>
          </ac:picMkLst>
        </pc:picChg>
        <pc:picChg chg="add mod">
          <ac:chgData name="Robbin Punt" userId="4dbedd3f-3c86-434e-a643-478502d46e0c" providerId="ADAL" clId="{316E723C-6FD9-46AA-B345-180AE5782ACF}" dt="2021-03-22T20:45:24.487" v="1811" actId="26606"/>
          <ac:picMkLst>
            <pc:docMk/>
            <pc:sldMk cId="1062465203" sldId="273"/>
            <ac:picMk id="9224" creationId="{6D7E00D1-55DE-4662-8B25-B0DE6C30C642}"/>
          </ac:picMkLst>
        </pc:picChg>
      </pc:sldChg>
      <pc:sldChg chg="add del">
        <pc:chgData name="Robbin Punt" userId="4dbedd3f-3c86-434e-a643-478502d46e0c" providerId="ADAL" clId="{316E723C-6FD9-46AA-B345-180AE5782ACF}" dt="2021-03-22T20:24:33.447" v="1297"/>
        <pc:sldMkLst>
          <pc:docMk/>
          <pc:sldMk cId="498482265" sldId="274"/>
        </pc:sldMkLst>
      </pc:sldChg>
      <pc:sldChg chg="addSp delSp modSp add mod modNotesTx">
        <pc:chgData name="Robbin Punt" userId="4dbedd3f-3c86-434e-a643-478502d46e0c" providerId="ADAL" clId="{316E723C-6FD9-46AA-B345-180AE5782ACF}" dt="2021-03-22T20:37:42.464" v="1545" actId="114"/>
        <pc:sldMkLst>
          <pc:docMk/>
          <pc:sldMk cId="3447437205" sldId="274"/>
        </pc:sldMkLst>
        <pc:spChg chg="del">
          <ac:chgData name="Robbin Punt" userId="4dbedd3f-3c86-434e-a643-478502d46e0c" providerId="ADAL" clId="{316E723C-6FD9-46AA-B345-180AE5782ACF}" dt="2021-03-22T20:27:51.269" v="1319" actId="478"/>
          <ac:spMkLst>
            <pc:docMk/>
            <pc:sldMk cId="3447437205" sldId="274"/>
            <ac:spMk id="3" creationId="{00000000-0000-0000-0000-000000000000}"/>
          </ac:spMkLst>
        </pc:spChg>
        <pc:spChg chg="add del mod">
          <ac:chgData name="Robbin Punt" userId="4dbedd3f-3c86-434e-a643-478502d46e0c" providerId="ADAL" clId="{316E723C-6FD9-46AA-B345-180AE5782ACF}" dt="2021-03-22T20:27:52.477" v="1320" actId="478"/>
          <ac:spMkLst>
            <pc:docMk/>
            <pc:sldMk cId="3447437205" sldId="274"/>
            <ac:spMk id="4" creationId="{A4B84BF7-6EC1-4EDC-9D92-AAD50491BC57}"/>
          </ac:spMkLst>
        </pc:spChg>
        <pc:spChg chg="del">
          <ac:chgData name="Robbin Punt" userId="4dbedd3f-3c86-434e-a643-478502d46e0c" providerId="ADAL" clId="{316E723C-6FD9-46AA-B345-180AE5782ACF}" dt="2021-03-22T20:27:54.635" v="1321" actId="478"/>
          <ac:spMkLst>
            <pc:docMk/>
            <pc:sldMk cId="3447437205" sldId="274"/>
            <ac:spMk id="7" creationId="{E7B880E8-1AB3-4D85-B008-FE74B0F6E4AB}"/>
          </ac:spMkLst>
        </pc:spChg>
        <pc:spChg chg="mod">
          <ac:chgData name="Robbin Punt" userId="4dbedd3f-3c86-434e-a643-478502d46e0c" providerId="ADAL" clId="{316E723C-6FD9-46AA-B345-180AE5782ACF}" dt="2021-03-22T20:33:54.689" v="1520" actId="113"/>
          <ac:spMkLst>
            <pc:docMk/>
            <pc:sldMk cId="3447437205" sldId="274"/>
            <ac:spMk id="10" creationId="{10E2C248-33E1-4F22-814F-C84C7297425F}"/>
          </ac:spMkLst>
        </pc:spChg>
        <pc:picChg chg="del">
          <ac:chgData name="Robbin Punt" userId="4dbedd3f-3c86-434e-a643-478502d46e0c" providerId="ADAL" clId="{316E723C-6FD9-46AA-B345-180AE5782ACF}" dt="2021-03-22T20:27:51.269" v="1319" actId="478"/>
          <ac:picMkLst>
            <pc:docMk/>
            <pc:sldMk cId="3447437205" sldId="274"/>
            <ac:picMk id="6150" creationId="{5783AFBF-83A5-4488-83F4-578175BE55C5}"/>
          </ac:picMkLst>
        </pc:picChg>
        <pc:picChg chg="del">
          <ac:chgData name="Robbin Punt" userId="4dbedd3f-3c86-434e-a643-478502d46e0c" providerId="ADAL" clId="{316E723C-6FD9-46AA-B345-180AE5782ACF}" dt="2021-03-22T20:27:51.269" v="1319" actId="478"/>
          <ac:picMkLst>
            <pc:docMk/>
            <pc:sldMk cId="3447437205" sldId="274"/>
            <ac:picMk id="6152" creationId="{AFE06DC9-76EF-4B18-935D-1111FE70DB57}"/>
          </ac:picMkLst>
        </pc:picChg>
      </pc:sldChg>
      <pc:sldChg chg="addSp delSp modSp add mod modAnim modNotesTx">
        <pc:chgData name="Robbin Punt" userId="4dbedd3f-3c86-434e-a643-478502d46e0c" providerId="ADAL" clId="{316E723C-6FD9-46AA-B345-180AE5782ACF}" dt="2021-03-22T20:42:28.999" v="1709" actId="20577"/>
        <pc:sldMkLst>
          <pc:docMk/>
          <pc:sldMk cId="366070385" sldId="275"/>
        </pc:sldMkLst>
        <pc:spChg chg="mod">
          <ac:chgData name="Robbin Punt" userId="4dbedd3f-3c86-434e-a643-478502d46e0c" providerId="ADAL" clId="{316E723C-6FD9-46AA-B345-180AE5782ACF}" dt="2021-03-22T20:38:33.586" v="1565" actId="20577"/>
          <ac:spMkLst>
            <pc:docMk/>
            <pc:sldMk cId="366070385" sldId="275"/>
            <ac:spMk id="2" creationId="{00000000-0000-0000-0000-000000000000}"/>
          </ac:spMkLst>
        </pc:spChg>
        <pc:spChg chg="del">
          <ac:chgData name="Robbin Punt" userId="4dbedd3f-3c86-434e-a643-478502d46e0c" providerId="ADAL" clId="{316E723C-6FD9-46AA-B345-180AE5782ACF}" dt="2021-03-22T20:37:27.130" v="1538" actId="478"/>
          <ac:spMkLst>
            <pc:docMk/>
            <pc:sldMk cId="366070385" sldId="275"/>
            <ac:spMk id="10" creationId="{10E2C248-33E1-4F22-814F-C84C7297425F}"/>
          </ac:spMkLst>
        </pc:spChg>
        <pc:picChg chg="add mod">
          <ac:chgData name="Robbin Punt" userId="4dbedd3f-3c86-434e-a643-478502d46e0c" providerId="ADAL" clId="{316E723C-6FD9-46AA-B345-180AE5782ACF}" dt="2021-03-22T20:38:16.050" v="1549" actId="1076"/>
          <ac:picMkLst>
            <pc:docMk/>
            <pc:sldMk cId="366070385" sldId="275"/>
            <ac:picMk id="3" creationId="{9AE938E2-1542-48C4-AA4A-882129E441A9}"/>
          </ac:picMkLst>
        </pc:picChg>
      </pc:sldChg>
      <pc:sldChg chg="addSp delSp modSp add mod delAnim modNotesTx">
        <pc:chgData name="Robbin Punt" userId="4dbedd3f-3c86-434e-a643-478502d46e0c" providerId="ADAL" clId="{316E723C-6FD9-46AA-B345-180AE5782ACF}" dt="2021-03-22T20:45:16.892" v="1802" actId="26606"/>
        <pc:sldMkLst>
          <pc:docMk/>
          <pc:sldMk cId="531652695" sldId="276"/>
        </pc:sldMkLst>
        <pc:spChg chg="mod ord">
          <ac:chgData name="Robbin Punt" userId="4dbedd3f-3c86-434e-a643-478502d46e0c" providerId="ADAL" clId="{316E723C-6FD9-46AA-B345-180AE5782ACF}" dt="2021-03-22T20:45:16.892" v="1802" actId="26606"/>
          <ac:spMkLst>
            <pc:docMk/>
            <pc:sldMk cId="531652695" sldId="276"/>
            <ac:spMk id="2" creationId="{00000000-0000-0000-0000-000000000000}"/>
          </ac:spMkLst>
        </pc:spChg>
        <pc:picChg chg="del">
          <ac:chgData name="Robbin Punt" userId="4dbedd3f-3c86-434e-a643-478502d46e0c" providerId="ADAL" clId="{316E723C-6FD9-46AA-B345-180AE5782ACF}" dt="2021-03-22T20:39:30.437" v="1567" actId="478"/>
          <ac:picMkLst>
            <pc:docMk/>
            <pc:sldMk cId="531652695" sldId="276"/>
            <ac:picMk id="3" creationId="{9AE938E2-1542-48C4-AA4A-882129E441A9}"/>
          </ac:picMkLst>
        </pc:picChg>
        <pc:picChg chg="add del mod modCrop">
          <ac:chgData name="Robbin Punt" userId="4dbedd3f-3c86-434e-a643-478502d46e0c" providerId="ADAL" clId="{316E723C-6FD9-46AA-B345-180AE5782ACF}" dt="2021-03-22T20:45:16.892" v="1802" actId="26606"/>
          <ac:picMkLst>
            <pc:docMk/>
            <pc:sldMk cId="531652695" sldId="276"/>
            <ac:picMk id="5" creationId="{B209706C-3346-4C98-BD5C-B1C040AD8D04}"/>
          </ac:picMkLst>
        </pc:picChg>
        <pc:picChg chg="add mod ord modCrop">
          <ac:chgData name="Robbin Punt" userId="4dbedd3f-3c86-434e-a643-478502d46e0c" providerId="ADAL" clId="{316E723C-6FD9-46AA-B345-180AE5782ACF}" dt="2021-03-22T20:45:16.892" v="1802" actId="26606"/>
          <ac:picMkLst>
            <pc:docMk/>
            <pc:sldMk cId="531652695" sldId="276"/>
            <ac:picMk id="7" creationId="{1D869B71-37DA-4D23-B722-35D4A503AFCA}"/>
          </ac:picMkLst>
        </pc:picChg>
        <pc:picChg chg="add mod ord modCrop">
          <ac:chgData name="Robbin Punt" userId="4dbedd3f-3c86-434e-a643-478502d46e0c" providerId="ADAL" clId="{316E723C-6FD9-46AA-B345-180AE5782ACF}" dt="2021-03-22T20:45:16.892" v="1802" actId="26606"/>
          <ac:picMkLst>
            <pc:docMk/>
            <pc:sldMk cId="531652695" sldId="276"/>
            <ac:picMk id="9" creationId="{C3D2D6D4-F452-44D9-A4B3-A8CC7CBDDFA8}"/>
          </ac:picMkLst>
        </pc:picChg>
        <pc:picChg chg="add mod modCrop">
          <ac:chgData name="Robbin Punt" userId="4dbedd3f-3c86-434e-a643-478502d46e0c" providerId="ADAL" clId="{316E723C-6FD9-46AA-B345-180AE5782ACF}" dt="2021-03-22T20:45:16.892" v="1802" actId="26606"/>
          <ac:picMkLst>
            <pc:docMk/>
            <pc:sldMk cId="531652695" sldId="276"/>
            <ac:picMk id="11" creationId="{B9A0127F-0649-41E7-8BFE-460AD2F477ED}"/>
          </ac:picMkLst>
        </pc:picChg>
      </pc:sldChg>
      <pc:sldChg chg="add del">
        <pc:chgData name="Robbin Punt" userId="4dbedd3f-3c86-434e-a643-478502d46e0c" providerId="ADAL" clId="{316E723C-6FD9-46AA-B345-180AE5782ACF}" dt="2021-03-22T20:39:48.078" v="1571"/>
        <pc:sldMkLst>
          <pc:docMk/>
          <pc:sldMk cId="4047228984" sldId="27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D2973-7A98-44E4-8488-CC6CDEAC8F84}" type="datetimeFigureOut">
              <a:rPr lang="nl-NL" smtClean="0"/>
              <a:t>22-3-2021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65A8D6-0C98-46F5-B9EC-E9C08C6C45F2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528469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24F53E-ECE9-47D1-9D7D-18ADEAC97157}" type="datetimeFigureOut">
              <a:rPr lang="nl-NL" smtClean="0"/>
              <a:t>22-3-2021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1509E2-0004-4A0B-ADD6-8BC4CAC4F036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45821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Wat wordt hier uitgebeeld?</a:t>
            </a:r>
          </a:p>
          <a:p>
            <a:endParaRPr lang="nl-NL" dirty="0"/>
          </a:p>
          <a:p>
            <a:r>
              <a:rPr lang="nl-NL" dirty="0"/>
              <a:t>Verschillende antwoorden, weinig connectie te zien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509E2-0004-4A0B-ADD6-8BC4CAC4F036}" type="slidenum">
              <a:rPr lang="nl-NL" smtClean="0"/>
              <a:t>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97050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Wat wordt hier uitgebeeld?</a:t>
            </a:r>
          </a:p>
          <a:p>
            <a:endParaRPr lang="nl-NL" dirty="0"/>
          </a:p>
          <a:p>
            <a:r>
              <a:rPr lang="nl-NL" dirty="0"/>
              <a:t>Verteld een verhaal. Visueel kan je een connectie leggen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509E2-0004-4A0B-ADD6-8BC4CAC4F036}" type="slidenum">
              <a:rPr lang="nl-NL" smtClean="0"/>
              <a:t>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45170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Verschil aanvulling/opvulling.</a:t>
            </a:r>
          </a:p>
          <a:p>
            <a:endParaRPr lang="nl-NL" dirty="0"/>
          </a:p>
          <a:p>
            <a:r>
              <a:rPr lang="nl-NL" dirty="0"/>
              <a:t>Aanvulling: Vult iets toe AAN het verhaal. Heeft meer context en verteld een verhaal.</a:t>
            </a:r>
          </a:p>
          <a:p>
            <a:endParaRPr lang="nl-NL" dirty="0"/>
          </a:p>
          <a:p>
            <a:r>
              <a:rPr lang="nl-NL" dirty="0"/>
              <a:t>Opvulling: Vult een leegte OP. Heeft vaak tekst nodig om het duidelijk te maken. Is soms ook een vorm van sensatie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509E2-0004-4A0B-ADD6-8BC4CAC4F036}" type="slidenum">
              <a:rPr lang="nl-NL" smtClean="0"/>
              <a:t>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12655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Is dit opvulling of aanvulling? Is dit een goede visuele representatie van ‘gebouwen van de toekomst’?</a:t>
            </a:r>
          </a:p>
          <a:p>
            <a:endParaRPr lang="nl-NL" dirty="0"/>
          </a:p>
          <a:p>
            <a:r>
              <a:rPr lang="nl-NL" dirty="0"/>
              <a:t>Opvulling, omdat het nietszeggend is. We willen zien hoe het gebouw eruit gaat zien.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509E2-0004-4A0B-ADD6-8BC4CAC4F036}" type="slidenum">
              <a:rPr lang="nl-NL" smtClean="0"/>
              <a:t>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70306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Is dit opvulling of aanvulling? Is dit een goede visuele representatie van ‘gebouwen van de toekomst’?</a:t>
            </a:r>
          </a:p>
          <a:p>
            <a:endParaRPr lang="nl-NL" dirty="0"/>
          </a:p>
          <a:p>
            <a:r>
              <a:rPr lang="nl-NL" dirty="0"/>
              <a:t>Opvulling, omdat het nietszeggend is. We willen zien hoe het gebouw eruit gaat zien.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509E2-0004-4A0B-ADD6-8BC4CAC4F036}" type="slidenum">
              <a:rPr lang="nl-NL" smtClean="0"/>
              <a:t>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7534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 charset="0"/>
              <a:buNone/>
            </a:pPr>
            <a:r>
              <a:rPr lang="nl-NL" b="0" i="0" dirty="0"/>
              <a:t>Stel jezelf de vragen:</a:t>
            </a:r>
          </a:p>
          <a:p>
            <a:pPr marL="514350" indent="-514350" algn="l">
              <a:buFont typeface="Arial" charset="0"/>
              <a:buAutoNum type="arabicPeriod"/>
            </a:pPr>
            <a:r>
              <a:rPr lang="nl-NL" b="0" i="0" dirty="0"/>
              <a:t>Wat zegt dit beeld? Veel of Weinig</a:t>
            </a:r>
          </a:p>
          <a:p>
            <a:pPr marL="514350" indent="-514350" algn="l">
              <a:buFont typeface="Arial" charset="0"/>
              <a:buAutoNum type="arabicPeriod"/>
            </a:pPr>
            <a:r>
              <a:rPr lang="nl-NL" b="0" i="0" dirty="0"/>
              <a:t>Voegt het beeld iets toe? Ja of Nee</a:t>
            </a:r>
          </a:p>
          <a:p>
            <a:pPr marL="514350" indent="-514350" algn="l">
              <a:buFont typeface="Arial" charset="0"/>
              <a:buAutoNum type="arabicPeriod"/>
            </a:pPr>
            <a:r>
              <a:rPr lang="nl-NL" b="0" i="0" dirty="0"/>
              <a:t>Versterkt dit mijn verhaal? Ja of Nee</a:t>
            </a: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509E2-0004-4A0B-ADD6-8BC4CAC4F036}" type="slidenum">
              <a:rPr lang="nl-NL" smtClean="0"/>
              <a:t>10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35696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509E2-0004-4A0B-ADD6-8BC4CAC4F036}" type="slidenum">
              <a:rPr lang="nl-NL" smtClean="0"/>
              <a:t>11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866107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Je snapt waar het over gaat als je naar de plaatjes kijkt.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509E2-0004-4A0B-ADD6-8BC4CAC4F036}" type="slidenum">
              <a:rPr lang="nl-NL" smtClean="0"/>
              <a:t>12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7867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8C51CD5-7E81-42D6-B847-227155BE7844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869160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8C51CD5-7E81-42D6-B847-227155BE7844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57952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8C51CD5-7E81-42D6-B847-227155BE7844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83131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8C51CD5-7E81-42D6-B847-227155BE7844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98682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642675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8C51CD5-7E81-42D6-B847-227155BE7844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13743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8C51CD5-7E81-42D6-B847-227155BE7844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60447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ia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8C51CD5-7E81-42D6-B847-227155BE7844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25895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8C51CD5-7E81-42D6-B847-227155BE7844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22284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8C51CD5-7E81-42D6-B847-227155BE7844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90929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 dirty="0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8C51CD5-7E81-42D6-B847-227155BE7844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30503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gi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Afbeelding 1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-14288" y="6211888"/>
            <a:ext cx="12087226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hthoek 12"/>
          <p:cNvSpPr/>
          <p:nvPr/>
        </p:nvSpPr>
        <p:spPr>
          <a:xfrm>
            <a:off x="2586038" y="6211888"/>
            <a:ext cx="9605962" cy="646112"/>
          </a:xfrm>
          <a:prstGeom prst="rect">
            <a:avLst/>
          </a:prstGeom>
          <a:solidFill>
            <a:srgbClr val="C8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 dirty="0"/>
          </a:p>
        </p:txBody>
      </p:sp>
      <p:sp>
        <p:nvSpPr>
          <p:cNvPr id="1028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stijl te bewerken</a:t>
            </a:r>
          </a:p>
        </p:txBody>
      </p:sp>
      <p:sp>
        <p:nvSpPr>
          <p:cNvPr id="1029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98C51CD5-7E81-42D6-B847-227155BE7844}" type="slidenum">
              <a:rPr lang="nl-NL" smtClean="0"/>
              <a:t>‹#›</a:t>
            </a:fld>
            <a:endParaRPr lang="nl-NL" dirty="0"/>
          </a:p>
        </p:txBody>
      </p:sp>
      <p:pic>
        <p:nvPicPr>
          <p:cNvPr id="1031" name="Afbeelding 6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138238" y="6211888"/>
            <a:ext cx="482600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Afbeelding 10"/>
          <p:cNvPicPr>
            <a:picLocks noChangeAspect="1"/>
          </p:cNvPicPr>
          <p:nvPr/>
        </p:nvPicPr>
        <p:blipFill>
          <a:blip r:embed="rId13"/>
          <a:srcRect l="15472" t="-378519" r="-15472" b="378519"/>
          <a:stretch>
            <a:fillRect/>
          </a:stretch>
        </p:blipFill>
        <p:spPr bwMode="auto">
          <a:xfrm>
            <a:off x="1433513" y="3028950"/>
            <a:ext cx="932497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Afbeelding 17"/>
          <p:cNvPicPr>
            <a:picLocks noChangeAspect="1"/>
          </p:cNvPicPr>
          <p:nvPr/>
        </p:nvPicPr>
        <p:blipFill>
          <a:blip r:embed="rId15"/>
          <a:srcRect t="27655" r="23270" b="25470"/>
          <a:stretch>
            <a:fillRect/>
          </a:stretch>
        </p:blipFill>
        <p:spPr bwMode="auto">
          <a:xfrm>
            <a:off x="28575" y="6205538"/>
            <a:ext cx="10858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Afbeeldingsresultaat voor pebble stad en mens">
            <a:extLst>
              <a:ext uri="{FF2B5EF4-FFF2-40B4-BE49-F238E27FC236}">
                <a16:creationId xmlns:a16="http://schemas.microsoft.com/office/drawing/2014/main" id="{2777A2BD-7E54-4C3E-A067-36AEA2C614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24402" y1="24651" x2="12919" y2="60930"/>
                        <a14:foregroundMark x1="17225" y1="63721" x2="17225" y2="63721"/>
                        <a14:foregroundMark x1="17225" y1="70698" x2="81818" y2="59070"/>
                        <a14:foregroundMark x1="81340" y1="56279" x2="87081" y2="23721"/>
                        <a14:foregroundMark x1="86124" y1="22326" x2="24402" y2="25116"/>
                        <a14:foregroundMark x1="30144" y1="34419" x2="72727" y2="40000"/>
                        <a14:foregroundMark x1="85646" y1="24651" x2="34450" y2="56279"/>
                        <a14:foregroundMark x1="60287" y1="38605" x2="60287" y2="38605"/>
                        <a14:foregroundMark x1="60287" y1="38605" x2="51675" y2="60930"/>
                        <a14:foregroundMark x1="51196" y1="55349" x2="70335" y2="53488"/>
                        <a14:foregroundMark x1="61244" y1="53953" x2="45455" y2="55349"/>
                        <a14:foregroundMark x1="51196" y1="56279" x2="60287" y2="52558"/>
                        <a14:foregroundMark x1="60287" y1="52558" x2="63158" y2="52558"/>
                        <a14:foregroundMark x1="63158" y1="52558" x2="68900" y2="56279"/>
                        <a14:foregroundMark x1="71770" y1="56279" x2="71770" y2="56279"/>
                        <a14:foregroundMark x1="68900" y1="58140" x2="68900" y2="58140"/>
                        <a14:foregroundMark x1="67464" y1="59070" x2="67464" y2="59070"/>
                        <a14:foregroundMark x1="80383" y1="40000" x2="80383" y2="40000"/>
                        <a14:foregroundMark x1="75598" y1="37674" x2="75598" y2="37674"/>
                        <a14:foregroundMark x1="75598" y1="34884" x2="75598" y2="34884"/>
                        <a14:foregroundMark x1="77033" y1="34884" x2="77033" y2="34884"/>
                        <a14:foregroundMark x1="58852" y1="40000" x2="58852" y2="40000"/>
                        <a14:foregroundMark x1="54067" y1="40000" x2="21531" y2="37674"/>
                        <a14:foregroundMark x1="27273" y1="31628" x2="25837" y2="44651"/>
                        <a14:foregroundMark x1="25837" y1="33023" x2="38756" y2="46977"/>
                        <a14:foregroundMark x1="39713" y1="41860" x2="39713" y2="41860"/>
                        <a14:foregroundMark x1="39713" y1="41395" x2="37321" y2="44186"/>
                        <a14:foregroundMark x1="36842" y1="50698" x2="36842" y2="50698"/>
                        <a14:foregroundMark x1="36842" y1="53953" x2="36842" y2="53953"/>
                        <a14:foregroundMark x1="31579" y1="60465" x2="31579" y2="60465"/>
                        <a14:foregroundMark x1="33971" y1="60465" x2="35407" y2="56744"/>
                        <a14:foregroundMark x1="39713" y1="55349" x2="42584" y2="54884"/>
                        <a14:foregroundMark x1="44498" y1="54884" x2="44498" y2="54884"/>
                        <a14:foregroundMark x1="44498" y1="54884" x2="44498" y2="54884"/>
                        <a14:foregroundMark x1="44498" y1="56279" x2="46890" y2="56279"/>
                        <a14:foregroundMark x1="52632" y1="55349" x2="55981" y2="53953"/>
                        <a14:foregroundMark x1="55981" y1="53953" x2="55981" y2="53953"/>
                        <a14:foregroundMark x1="59809" y1="52558" x2="60287" y2="49767"/>
                        <a14:foregroundMark x1="61244" y1="48372" x2="61244" y2="48372"/>
                        <a14:foregroundMark x1="51196" y1="40000" x2="51196" y2="40000"/>
                        <a14:foregroundMark x1="47368" y1="40465" x2="47368" y2="40465"/>
                        <a14:foregroundMark x1="44498" y1="40465" x2="44498" y2="40465"/>
                        <a14:foregroundMark x1="40191" y1="37674" x2="38278" y2="34884"/>
                        <a14:foregroundMark x1="35885" y1="34884" x2="35885" y2="34884"/>
                        <a14:foregroundMark x1="35885" y1="34884" x2="35885" y2="34884"/>
                        <a14:foregroundMark x1="35885" y1="35814" x2="35885" y2="35814"/>
                        <a14:foregroundMark x1="35407" y1="34419" x2="35407" y2="34419"/>
                        <a14:foregroundMark x1="35407" y1="33488" x2="35407" y2="33488"/>
                        <a14:foregroundMark x1="34450" y1="57674" x2="34450" y2="57674"/>
                        <a14:foregroundMark x1="33971" y1="57674" x2="48325" y2="52093"/>
                        <a14:foregroundMark x1="54545" y1="48372" x2="54545" y2="48372"/>
                        <a14:foregroundMark x1="57416" y1="45581" x2="59809" y2="41395"/>
                        <a14:foregroundMark x1="64115" y1="38605" x2="64115" y2="38605"/>
                        <a14:foregroundMark x1="67464" y1="37674" x2="67464" y2="37674"/>
                        <a14:foregroundMark x1="68900" y1="35814" x2="71770" y2="34419"/>
                        <a14:foregroundMark x1="75598" y1="34419" x2="75598" y2="34419"/>
                        <a14:foregroundMark x1="77033" y1="33488" x2="77033" y2="33488"/>
                        <a14:foregroundMark x1="75598" y1="38605" x2="75598" y2="38605"/>
                        <a14:foregroundMark x1="74641" y1="41860" x2="74641" y2="44186"/>
                        <a14:foregroundMark x1="71770" y1="45581" x2="71292" y2="47442"/>
                        <a14:foregroundMark x1="70335" y1="47442" x2="70335" y2="47442"/>
                        <a14:foregroundMark x1="64115" y1="52093" x2="61722" y2="52093"/>
                        <a14:foregroundMark x1="58852" y1="53953" x2="58373" y2="59070"/>
                        <a14:foregroundMark x1="57416" y1="60465" x2="57416" y2="60465"/>
                        <a14:foregroundMark x1="56938" y1="60465" x2="52632" y2="60930"/>
                        <a14:foregroundMark x1="52632" y1="60930" x2="52632" y2="60930"/>
                        <a14:foregroundMark x1="51196" y1="59535" x2="46890" y2="61860"/>
                        <a14:foregroundMark x1="45455" y1="61860" x2="45455" y2="61860"/>
                        <a14:foregroundMark x1="40191" y1="57674" x2="40191" y2="57674"/>
                        <a14:foregroundMark x1="30144" y1="45581" x2="28230" y2="44651"/>
                        <a14:foregroundMark x1="25837" y1="42791" x2="25837" y2="42791"/>
                        <a14:foregroundMark x1="25837" y1="40465" x2="25837" y2="40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818" y="6176963"/>
            <a:ext cx="569439" cy="58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867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O0gugWsIWs?feature=oembed" TargetMode="Externa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218FED7-AB46-4296-A2AB-73E4BDC03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rgbClr val="7030A0"/>
                </a:solidFill>
              </a:rPr>
              <a:t>Stad van de toekomst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910A9D3-44B0-412E-9D51-FA1C2DD5ED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718191" y="1051280"/>
            <a:ext cx="3111908" cy="2032801"/>
          </a:xfrm>
        </p:spPr>
        <p:txBody>
          <a:bodyPr/>
          <a:lstStyle/>
          <a:p>
            <a:pPr marL="0" indent="0">
              <a:buNone/>
            </a:pPr>
            <a:r>
              <a:rPr lang="nl-NL" sz="1400" b="1" dirty="0"/>
              <a:t>IBS Thema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400" dirty="0">
                <a:solidFill>
                  <a:schemeClr val="bg1">
                    <a:lumMod val="85000"/>
                  </a:schemeClr>
                </a:solidFill>
              </a:rPr>
              <a:t>Maatschappelijke uitdagingen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400" dirty="0">
                <a:solidFill>
                  <a:schemeClr val="bg1">
                    <a:lumMod val="85000"/>
                  </a:schemeClr>
                </a:solidFill>
              </a:rPr>
              <a:t>Vierde industriële revolutie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400" dirty="0">
                <a:solidFill>
                  <a:schemeClr val="bg1">
                    <a:lumMod val="85000"/>
                  </a:schemeClr>
                </a:solidFill>
              </a:rPr>
              <a:t>Robotisering en AI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400" dirty="0">
                <a:solidFill>
                  <a:schemeClr val="bg1">
                    <a:lumMod val="85000"/>
                  </a:schemeClr>
                </a:solidFill>
              </a:rPr>
              <a:t>DESTEP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400" dirty="0" err="1">
                <a:solidFill>
                  <a:schemeClr val="bg1">
                    <a:lumMod val="85000"/>
                  </a:schemeClr>
                </a:solidFill>
              </a:rPr>
              <a:t>Better</a:t>
            </a:r>
            <a:r>
              <a:rPr lang="nl-NL" sz="1400" dirty="0">
                <a:solidFill>
                  <a:schemeClr val="bg1">
                    <a:lumMod val="85000"/>
                  </a:schemeClr>
                </a:solidFill>
              </a:rPr>
              <a:t> Life Index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400" dirty="0">
                <a:solidFill>
                  <a:schemeClr val="bg1">
                    <a:lumMod val="85000"/>
                  </a:schemeClr>
                </a:solidFill>
              </a:rPr>
              <a:t>Duurzame stedelijke ontwikkeling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400" dirty="0" err="1">
                <a:solidFill>
                  <a:schemeClr val="bg1">
                    <a:lumMod val="85000"/>
                  </a:schemeClr>
                </a:solidFill>
              </a:rPr>
              <a:t>SDG’s</a:t>
            </a:r>
            <a:endParaRPr lang="nl-NL" sz="1400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nl-NL" sz="1400" dirty="0">
                <a:solidFill>
                  <a:schemeClr val="bg1">
                    <a:lumMod val="85000"/>
                  </a:schemeClr>
                </a:solidFill>
              </a:rPr>
              <a:t>Samenwerken</a:t>
            </a:r>
          </a:p>
          <a:p>
            <a:pPr>
              <a:buFont typeface="Wingdings" panose="05000000000000000000" pitchFamily="2" charset="2"/>
              <a:buChar char="q"/>
            </a:pPr>
            <a:endParaRPr lang="nl-NL" sz="1400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buNone/>
            </a:pPr>
            <a:endParaRPr lang="nl-NL" sz="1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Tijdelijke aanduiding voor inhoud 5">
            <a:extLst>
              <a:ext uri="{FF2B5EF4-FFF2-40B4-BE49-F238E27FC236}">
                <a16:creationId xmlns:a16="http://schemas.microsoft.com/office/drawing/2014/main" id="{B5E90D55-298E-4509-878D-C4E228CD5F8E}"/>
              </a:ext>
            </a:extLst>
          </p:cNvPr>
          <p:cNvSpPr txBox="1">
            <a:spLocks/>
          </p:cNvSpPr>
          <p:nvPr/>
        </p:nvSpPr>
        <p:spPr bwMode="auto">
          <a:xfrm>
            <a:off x="1576004" y="1681094"/>
            <a:ext cx="5971503" cy="2032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nl-NL" sz="2000" b="1" dirty="0"/>
              <a:t>Begrippen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sz="2000" dirty="0"/>
              <a:t>Visuele weergave</a:t>
            </a:r>
          </a:p>
          <a:p>
            <a:pPr>
              <a:buFont typeface="Wingdings" panose="05000000000000000000" pitchFamily="2" charset="2"/>
              <a:buChar char="§"/>
            </a:pPr>
            <a:endParaRPr lang="nl-NL" sz="2000" b="1" dirty="0"/>
          </a:p>
        </p:txBody>
      </p:sp>
      <p:sp>
        <p:nvSpPr>
          <p:cNvPr id="12" name="Tijdelijke aanduiding voor inhoud 5">
            <a:extLst>
              <a:ext uri="{FF2B5EF4-FFF2-40B4-BE49-F238E27FC236}">
                <a16:creationId xmlns:a16="http://schemas.microsoft.com/office/drawing/2014/main" id="{2D05C487-7FDA-4DD4-A64C-272352214795}"/>
              </a:ext>
            </a:extLst>
          </p:cNvPr>
          <p:cNvSpPr txBox="1">
            <a:spLocks/>
          </p:cNvSpPr>
          <p:nvPr/>
        </p:nvSpPr>
        <p:spPr bwMode="auto">
          <a:xfrm>
            <a:off x="603309" y="5736482"/>
            <a:ext cx="11241946" cy="326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endParaRPr lang="nl-NL" sz="1400" dirty="0"/>
          </a:p>
        </p:txBody>
      </p:sp>
      <p:graphicFrame>
        <p:nvGraphicFramePr>
          <p:cNvPr id="13" name="Tabel 13">
            <a:extLst>
              <a:ext uri="{FF2B5EF4-FFF2-40B4-BE49-F238E27FC236}">
                <a16:creationId xmlns:a16="http://schemas.microsoft.com/office/drawing/2014/main" id="{BBD81BF5-9E86-4852-B783-21B8761DB9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657379"/>
              </p:ext>
            </p:extLst>
          </p:nvPr>
        </p:nvGraphicFramePr>
        <p:xfrm>
          <a:off x="2157193" y="5714290"/>
          <a:ext cx="8522645" cy="3708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768148">
                  <a:extLst>
                    <a:ext uri="{9D8B030D-6E8A-4147-A177-3AD203B41FA5}">
                      <a16:colId xmlns:a16="http://schemas.microsoft.com/office/drawing/2014/main" val="648769890"/>
                    </a:ext>
                  </a:extLst>
                </a:gridCol>
                <a:gridCol w="768148">
                  <a:extLst>
                    <a:ext uri="{9D8B030D-6E8A-4147-A177-3AD203B41FA5}">
                      <a16:colId xmlns:a16="http://schemas.microsoft.com/office/drawing/2014/main" val="469597195"/>
                    </a:ext>
                  </a:extLst>
                </a:gridCol>
                <a:gridCol w="768148">
                  <a:extLst>
                    <a:ext uri="{9D8B030D-6E8A-4147-A177-3AD203B41FA5}">
                      <a16:colId xmlns:a16="http://schemas.microsoft.com/office/drawing/2014/main" val="1225488491"/>
                    </a:ext>
                  </a:extLst>
                </a:gridCol>
                <a:gridCol w="768148">
                  <a:extLst>
                    <a:ext uri="{9D8B030D-6E8A-4147-A177-3AD203B41FA5}">
                      <a16:colId xmlns:a16="http://schemas.microsoft.com/office/drawing/2014/main" val="1458696249"/>
                    </a:ext>
                  </a:extLst>
                </a:gridCol>
                <a:gridCol w="768148">
                  <a:extLst>
                    <a:ext uri="{9D8B030D-6E8A-4147-A177-3AD203B41FA5}">
                      <a16:colId xmlns:a16="http://schemas.microsoft.com/office/drawing/2014/main" val="4042337055"/>
                    </a:ext>
                  </a:extLst>
                </a:gridCol>
                <a:gridCol w="768148">
                  <a:extLst>
                    <a:ext uri="{9D8B030D-6E8A-4147-A177-3AD203B41FA5}">
                      <a16:colId xmlns:a16="http://schemas.microsoft.com/office/drawing/2014/main" val="1032985660"/>
                    </a:ext>
                  </a:extLst>
                </a:gridCol>
                <a:gridCol w="768148">
                  <a:extLst>
                    <a:ext uri="{9D8B030D-6E8A-4147-A177-3AD203B41FA5}">
                      <a16:colId xmlns:a16="http://schemas.microsoft.com/office/drawing/2014/main" val="2567231980"/>
                    </a:ext>
                  </a:extLst>
                </a:gridCol>
                <a:gridCol w="768148">
                  <a:extLst>
                    <a:ext uri="{9D8B030D-6E8A-4147-A177-3AD203B41FA5}">
                      <a16:colId xmlns:a16="http://schemas.microsoft.com/office/drawing/2014/main" val="73331059"/>
                    </a:ext>
                  </a:extLst>
                </a:gridCol>
                <a:gridCol w="755364">
                  <a:extLst>
                    <a:ext uri="{9D8B030D-6E8A-4147-A177-3AD203B41FA5}">
                      <a16:colId xmlns:a16="http://schemas.microsoft.com/office/drawing/2014/main" val="2175227633"/>
                    </a:ext>
                  </a:extLst>
                </a:gridCol>
                <a:gridCol w="741280">
                  <a:extLst>
                    <a:ext uri="{9D8B030D-6E8A-4147-A177-3AD203B41FA5}">
                      <a16:colId xmlns:a16="http://schemas.microsoft.com/office/drawing/2014/main" val="1428987022"/>
                    </a:ext>
                  </a:extLst>
                </a:gridCol>
                <a:gridCol w="880817">
                  <a:extLst>
                    <a:ext uri="{9D8B030D-6E8A-4147-A177-3AD203B41FA5}">
                      <a16:colId xmlns:a16="http://schemas.microsoft.com/office/drawing/2014/main" val="2798762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NL" sz="12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Week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Week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="1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Vakantie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Week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="1" kern="120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Week 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tx1"/>
                          </a:solidFill>
                        </a:rPr>
                        <a:t>Week 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="1" kern="120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Week 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5624924"/>
                  </a:ext>
                </a:extLst>
              </a:tr>
            </a:tbl>
          </a:graphicData>
        </a:graphic>
      </p:graphicFrame>
      <p:pic>
        <p:nvPicPr>
          <p:cNvPr id="15" name="Afbeelding 14">
            <a:extLst>
              <a:ext uri="{FF2B5EF4-FFF2-40B4-BE49-F238E27FC236}">
                <a16:creationId xmlns:a16="http://schemas.microsoft.com/office/drawing/2014/main" id="{3C8AD9AC-786C-41FA-8D3C-1F579EA918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98"/>
          <a:stretch/>
        </p:blipFill>
        <p:spPr>
          <a:xfrm>
            <a:off x="7714458" y="1570005"/>
            <a:ext cx="836782" cy="709602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5AF66FF2-65B5-4E75-80FB-1AD095EE08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12"/>
          <a:stretch/>
        </p:blipFill>
        <p:spPr>
          <a:xfrm>
            <a:off x="554664" y="1704466"/>
            <a:ext cx="836782" cy="701959"/>
          </a:xfrm>
          <a:prstGeom prst="rect">
            <a:avLst/>
          </a:prstGeom>
        </p:spPr>
      </p:pic>
      <p:sp>
        <p:nvSpPr>
          <p:cNvPr id="18" name="Tijdelijke aanduiding voor inhoud 5">
            <a:extLst>
              <a:ext uri="{FF2B5EF4-FFF2-40B4-BE49-F238E27FC236}">
                <a16:creationId xmlns:a16="http://schemas.microsoft.com/office/drawing/2014/main" id="{D8729D5A-9FCE-424A-BA8D-CF5994EDB1B6}"/>
              </a:ext>
            </a:extLst>
          </p:cNvPr>
          <p:cNvSpPr txBox="1">
            <a:spLocks/>
          </p:cNvSpPr>
          <p:nvPr/>
        </p:nvSpPr>
        <p:spPr bwMode="auto">
          <a:xfrm>
            <a:off x="8733347" y="4128719"/>
            <a:ext cx="2562138" cy="2032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nl-NL" sz="1400" b="1" dirty="0"/>
              <a:t>IBS Toetsing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400" dirty="0">
                <a:solidFill>
                  <a:schemeClr val="bg1">
                    <a:lumMod val="85000"/>
                  </a:schemeClr>
                </a:solidFill>
              </a:rPr>
              <a:t> Kennistoets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1400" dirty="0"/>
              <a:t> Visiedocument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400" dirty="0">
                <a:solidFill>
                  <a:schemeClr val="bg1">
                    <a:lumMod val="85000"/>
                  </a:schemeClr>
                </a:solidFill>
              </a:rPr>
              <a:t> Reflectiegesprek</a:t>
            </a: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72ADD984-4BEC-4118-974C-4F5B62A337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80"/>
          <a:stretch/>
        </p:blipFill>
        <p:spPr>
          <a:xfrm>
            <a:off x="7714458" y="4128719"/>
            <a:ext cx="840560" cy="70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458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Visualisatie als aanvulling/opvulling</a:t>
            </a:r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10E2C248-33E1-4F22-814F-C84C7297425F}"/>
              </a:ext>
            </a:extLst>
          </p:cNvPr>
          <p:cNvSpPr txBox="1">
            <a:spLocks/>
          </p:cNvSpPr>
          <p:nvPr/>
        </p:nvSpPr>
        <p:spPr bwMode="auto">
          <a:xfrm>
            <a:off x="838200" y="2222809"/>
            <a:ext cx="9413488" cy="353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nl-NL" dirty="0"/>
              <a:t>Stel jezelf de vragen:</a:t>
            </a:r>
          </a:p>
          <a:p>
            <a:pPr marL="514350" indent="-514350" algn="ctr">
              <a:buFont typeface="Arial" charset="0"/>
              <a:buAutoNum type="arabicPeriod"/>
            </a:pPr>
            <a:r>
              <a:rPr lang="nl-NL" b="1" i="1" dirty="0"/>
              <a:t>Wat zegt dit beeld? </a:t>
            </a:r>
            <a:r>
              <a:rPr lang="nl-NL" i="1" dirty="0"/>
              <a:t>Veel of Weinig</a:t>
            </a:r>
          </a:p>
          <a:p>
            <a:pPr marL="514350" indent="-514350" algn="ctr">
              <a:buFont typeface="Arial" charset="0"/>
              <a:buAutoNum type="arabicPeriod"/>
            </a:pPr>
            <a:r>
              <a:rPr lang="nl-NL" b="1" i="1" dirty="0"/>
              <a:t>Voegt het beeld iets toe? </a:t>
            </a:r>
            <a:r>
              <a:rPr lang="nl-NL" i="1" dirty="0"/>
              <a:t>Ja of Nee</a:t>
            </a:r>
          </a:p>
          <a:p>
            <a:pPr marL="514350" indent="-514350" algn="ctr">
              <a:buFont typeface="Arial" charset="0"/>
              <a:buAutoNum type="arabicPeriod"/>
            </a:pPr>
            <a:r>
              <a:rPr lang="nl-NL" b="1" i="1" dirty="0"/>
              <a:t>Versterkt dit mijn verhaal? </a:t>
            </a:r>
            <a:r>
              <a:rPr lang="nl-NL" i="1" dirty="0"/>
              <a:t>Ja of Nee</a:t>
            </a:r>
          </a:p>
        </p:txBody>
      </p:sp>
    </p:spTree>
    <p:extLst>
      <p:ext uri="{BB962C8B-B14F-4D97-AF65-F5344CB8AC3E}">
        <p14:creationId xmlns:p14="http://schemas.microsoft.com/office/powerpoint/2010/main" val="3447437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Visuele weergave: Smart Building</a:t>
            </a:r>
          </a:p>
        </p:txBody>
      </p:sp>
      <p:pic>
        <p:nvPicPr>
          <p:cNvPr id="3" name="Online Media 2" title="Smart Buildings">
            <a:hlinkClick r:id="" action="ppaction://media"/>
            <a:extLst>
              <a:ext uri="{FF2B5EF4-FFF2-40B4-BE49-F238E27FC236}">
                <a16:creationId xmlns:a16="http://schemas.microsoft.com/office/drawing/2014/main" id="{9AE938E2-1542-48C4-AA4A-882129E441A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683726" y="1690688"/>
            <a:ext cx="7225990" cy="408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7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09706C-3346-4C98-BD5C-B1C040AD8D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720" t="5643" b="6226"/>
          <a:stretch/>
        </p:blipFill>
        <p:spPr>
          <a:xfrm>
            <a:off x="1912938" y="1825625"/>
            <a:ext cx="4419600" cy="21955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D2D6D4-F452-44D9-A4B3-A8CC7CBDDF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5643" r="1843" b="8882"/>
          <a:stretch/>
        </p:blipFill>
        <p:spPr>
          <a:xfrm>
            <a:off x="6389688" y="1825625"/>
            <a:ext cx="3890963" cy="21955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869B71-37DA-4D23-B722-35D4A503AF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391" t="3366" r="731" b="6416"/>
          <a:stretch/>
        </p:blipFill>
        <p:spPr>
          <a:xfrm>
            <a:off x="1912938" y="4078288"/>
            <a:ext cx="4025900" cy="20986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A0127F-0649-41E7-8BFE-460AD2F477E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084" t="5642" r="915" b="9261"/>
          <a:stretch/>
        </p:blipFill>
        <p:spPr>
          <a:xfrm>
            <a:off x="5995988" y="4078288"/>
            <a:ext cx="4283075" cy="209867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wrap="square" anchor="ctr">
            <a:normAutofit/>
          </a:bodyPr>
          <a:lstStyle/>
          <a:p>
            <a:r>
              <a:rPr lang="nl-NL" dirty="0"/>
              <a:t>Visuele weergave: Smart Building</a:t>
            </a:r>
          </a:p>
        </p:txBody>
      </p:sp>
    </p:spTree>
    <p:extLst>
      <p:ext uri="{BB962C8B-B14F-4D97-AF65-F5344CB8AC3E}">
        <p14:creationId xmlns:p14="http://schemas.microsoft.com/office/powerpoint/2010/main" val="531652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1524000" y="379413"/>
            <a:ext cx="9144000" cy="1019081"/>
          </a:xfrm>
        </p:spPr>
        <p:txBody>
          <a:bodyPr anchor="t"/>
          <a:lstStyle/>
          <a:p>
            <a:r>
              <a:rPr lang="nl-NL" sz="4400" b="1" dirty="0"/>
              <a:t>Stad van de toekomst</a:t>
            </a:r>
            <a:br>
              <a:rPr lang="nl-NL" sz="4400" b="1" dirty="0"/>
            </a:br>
            <a:r>
              <a:rPr lang="nl-NL" sz="4400" b="1" i="1" dirty="0"/>
              <a:t>Visuele Weergave</a:t>
            </a:r>
            <a:endParaRPr lang="nl-NL" sz="4400" b="1" dirty="0"/>
          </a:p>
        </p:txBody>
      </p:sp>
      <p:pic>
        <p:nvPicPr>
          <p:cNvPr id="1026" name="Picture 2" descr="Visueel communiceren – Corine Matser">
            <a:extLst>
              <a:ext uri="{FF2B5EF4-FFF2-40B4-BE49-F238E27FC236}">
                <a16:creationId xmlns:a16="http://schemas.microsoft.com/office/drawing/2014/main" id="{B0F02D22-732B-4621-B6D0-3687BDD0B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617" y="2018998"/>
            <a:ext cx="4596765" cy="327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715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Visuele connecties</a:t>
            </a:r>
          </a:p>
        </p:txBody>
      </p:sp>
      <p:pic>
        <p:nvPicPr>
          <p:cNvPr id="4098" name="Picture 2" descr="10x wandelen door de mooiste natuur in Noord-Brabant - Map of Joy">
            <a:extLst>
              <a:ext uri="{FF2B5EF4-FFF2-40B4-BE49-F238E27FC236}">
                <a16:creationId xmlns:a16="http://schemas.microsoft.com/office/drawing/2014/main" id="{FA1DC276-D089-4DF6-8FA7-28D777D92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" y="2231429"/>
            <a:ext cx="3272673" cy="218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uatemala natuur | Tips voor een rondreis in Guatemala">
            <a:extLst>
              <a:ext uri="{FF2B5EF4-FFF2-40B4-BE49-F238E27FC236}">
                <a16:creationId xmlns:a16="http://schemas.microsoft.com/office/drawing/2014/main" id="{B512A994-25FC-423B-87FB-E439244FD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976" y="2242587"/>
            <a:ext cx="2894164" cy="217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ompel jezelf onder in de natuur bij Nijmegen | PlusOnline">
            <a:extLst>
              <a:ext uri="{FF2B5EF4-FFF2-40B4-BE49-F238E27FC236}">
                <a16:creationId xmlns:a16="http://schemas.microsoft.com/office/drawing/2014/main" id="{8217976E-B078-4127-A546-3221374AE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983" y="2241229"/>
            <a:ext cx="3842737" cy="217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102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Visuele connecties</a:t>
            </a:r>
          </a:p>
        </p:txBody>
      </p:sp>
      <p:pic>
        <p:nvPicPr>
          <p:cNvPr id="5122" name="Picture 2" descr="Meer initiatieven om eenzaamheid ouderen terug te dringen - Gemeente.nu">
            <a:extLst>
              <a:ext uri="{FF2B5EF4-FFF2-40B4-BE49-F238E27FC236}">
                <a16:creationId xmlns:a16="http://schemas.microsoft.com/office/drawing/2014/main" id="{A5E7E961-18BA-483B-99A7-764DB52CB1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04"/>
          <a:stretch/>
        </p:blipFill>
        <p:spPr bwMode="auto">
          <a:xfrm>
            <a:off x="1651306" y="2224826"/>
            <a:ext cx="2756949" cy="217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teeds meer ouderen, steeds meer eenzaamheid">
            <a:extLst>
              <a:ext uri="{FF2B5EF4-FFF2-40B4-BE49-F238E27FC236}">
                <a16:creationId xmlns:a16="http://schemas.microsoft.com/office/drawing/2014/main" id="{976AA93D-4FFF-48DC-A87A-2A4F5DD9F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490" y="2218927"/>
            <a:ext cx="4141383" cy="217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Eenzaamheid terugdringen. Hoe doe je dat? | Kennisplein Zorg voor Beter">
            <a:extLst>
              <a:ext uri="{FF2B5EF4-FFF2-40B4-BE49-F238E27FC236}">
                <a16:creationId xmlns:a16="http://schemas.microsoft.com/office/drawing/2014/main" id="{80E76984-3F49-45A4-865A-645AA1610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108" y="2218927"/>
            <a:ext cx="2172395" cy="217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347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Aan het einde van deze les: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Kan je uitleggen wat een visuele weergave inhoudt</a:t>
            </a:r>
          </a:p>
          <a:p>
            <a:r>
              <a:rPr lang="nl-NL" dirty="0"/>
              <a:t>Kan je visualisatie gebruiken als aanvulling i.p.v. opvulling </a:t>
            </a:r>
          </a:p>
        </p:txBody>
      </p:sp>
    </p:spTree>
    <p:extLst>
      <p:ext uri="{BB962C8B-B14F-4D97-AF65-F5344CB8AC3E}">
        <p14:creationId xmlns:p14="http://schemas.microsoft.com/office/powerpoint/2010/main" val="2524397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Beoordelingsformulier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2C2BCB0-4A1F-4128-A8E3-3D9923E0EF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3685731"/>
              </p:ext>
            </p:extLst>
          </p:nvPr>
        </p:nvGraphicFramePr>
        <p:xfrm>
          <a:off x="3000375" y="2595626"/>
          <a:ext cx="6191250" cy="16667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22788">
                  <a:extLst>
                    <a:ext uri="{9D8B030D-6E8A-4147-A177-3AD203B41FA5}">
                      <a16:colId xmlns:a16="http://schemas.microsoft.com/office/drawing/2014/main" val="2992456518"/>
                    </a:ext>
                  </a:extLst>
                </a:gridCol>
                <a:gridCol w="3124473">
                  <a:extLst>
                    <a:ext uri="{9D8B030D-6E8A-4147-A177-3AD203B41FA5}">
                      <a16:colId xmlns:a16="http://schemas.microsoft.com/office/drawing/2014/main" val="3529311868"/>
                    </a:ext>
                  </a:extLst>
                </a:gridCol>
                <a:gridCol w="538921">
                  <a:extLst>
                    <a:ext uri="{9D8B030D-6E8A-4147-A177-3AD203B41FA5}">
                      <a16:colId xmlns:a16="http://schemas.microsoft.com/office/drawing/2014/main" val="4174500687"/>
                    </a:ext>
                  </a:extLst>
                </a:gridCol>
                <a:gridCol w="180063">
                  <a:extLst>
                    <a:ext uri="{9D8B030D-6E8A-4147-A177-3AD203B41FA5}">
                      <a16:colId xmlns:a16="http://schemas.microsoft.com/office/drawing/2014/main" val="1414555824"/>
                    </a:ext>
                  </a:extLst>
                </a:gridCol>
                <a:gridCol w="179429">
                  <a:extLst>
                    <a:ext uri="{9D8B030D-6E8A-4147-A177-3AD203B41FA5}">
                      <a16:colId xmlns:a16="http://schemas.microsoft.com/office/drawing/2014/main" val="2993825875"/>
                    </a:ext>
                  </a:extLst>
                </a:gridCol>
                <a:gridCol w="361394">
                  <a:extLst>
                    <a:ext uri="{9D8B030D-6E8A-4147-A177-3AD203B41FA5}">
                      <a16:colId xmlns:a16="http://schemas.microsoft.com/office/drawing/2014/main" val="2573281130"/>
                    </a:ext>
                  </a:extLst>
                </a:gridCol>
                <a:gridCol w="361394">
                  <a:extLst>
                    <a:ext uri="{9D8B030D-6E8A-4147-A177-3AD203B41FA5}">
                      <a16:colId xmlns:a16="http://schemas.microsoft.com/office/drawing/2014/main" val="1501008973"/>
                    </a:ext>
                  </a:extLst>
                </a:gridCol>
                <a:gridCol w="361394">
                  <a:extLst>
                    <a:ext uri="{9D8B030D-6E8A-4147-A177-3AD203B41FA5}">
                      <a16:colId xmlns:a16="http://schemas.microsoft.com/office/drawing/2014/main" val="1164403311"/>
                    </a:ext>
                  </a:extLst>
                </a:gridCol>
                <a:gridCol w="361394">
                  <a:extLst>
                    <a:ext uri="{9D8B030D-6E8A-4147-A177-3AD203B41FA5}">
                      <a16:colId xmlns:a16="http://schemas.microsoft.com/office/drawing/2014/main" val="2444989311"/>
                    </a:ext>
                  </a:extLst>
                </a:gridCol>
              </a:tblGrid>
              <a:tr h="4174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900" cap="all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n-NL" sz="10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nl-NL" sz="800">
                          <a:solidFill>
                            <a:schemeClr val="tx1"/>
                          </a:solidFill>
                          <a:effectLst/>
                        </a:rPr>
                        <a:t>10 PUNTEN</a:t>
                      </a:r>
                      <a:endParaRPr lang="en-NL" sz="1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000" dirty="0">
                          <a:solidFill>
                            <a:schemeClr val="tx1"/>
                          </a:solidFill>
                          <a:effectLst/>
                        </a:rPr>
                        <a:t>Visuele weergave visie</a:t>
                      </a:r>
                      <a:endParaRPr lang="en-NL" sz="1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>
                        <a:buFont typeface="Arial" panose="020B0604020202020204" pitchFamily="34" charset="0"/>
                        <a:buChar char="-"/>
                      </a:pPr>
                      <a:r>
                        <a:rPr lang="nl-NL" sz="900" dirty="0">
                          <a:solidFill>
                            <a:schemeClr val="tx1"/>
                          </a:solidFill>
                          <a:effectLst/>
                        </a:rPr>
                        <a:t>Er is een visuele weergave gemaakt van (een gedeelte van) de stad van de toekomst.</a:t>
                      </a:r>
                      <a:endParaRPr lang="en-NL" sz="1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>
                        <a:buFont typeface="Arial" panose="020B0604020202020204" pitchFamily="34" charset="0"/>
                        <a:buChar char="-"/>
                      </a:pPr>
                      <a:r>
                        <a:rPr lang="nl-NL" sz="900" dirty="0">
                          <a:solidFill>
                            <a:schemeClr val="tx1"/>
                          </a:solidFill>
                          <a:effectLst/>
                        </a:rPr>
                        <a:t>Er is een visuele weergave gemaakt die aansluit bij de visie uit het verslag.</a:t>
                      </a:r>
                      <a:endParaRPr lang="en-NL" sz="1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>
                        <a:buFont typeface="Arial" panose="020B0604020202020204" pitchFamily="34" charset="0"/>
                        <a:buChar char="-"/>
                      </a:pPr>
                      <a:r>
                        <a:rPr lang="nl-NL" sz="900" dirty="0">
                          <a:solidFill>
                            <a:schemeClr val="tx1"/>
                          </a:solidFill>
                          <a:effectLst/>
                        </a:rPr>
                        <a:t>Er is gezorgd dat de visuele weergave tijdens het seminar gepresenteerd kan worden (vorm van de weergave is vrij).</a:t>
                      </a:r>
                      <a:endParaRPr lang="en-NL" sz="1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>
                        <a:buFont typeface="Arial" panose="020B0604020202020204" pitchFamily="34" charset="0"/>
                        <a:buChar char="-"/>
                      </a:pPr>
                      <a:r>
                        <a:rPr lang="nl-NL" sz="900" dirty="0">
                          <a:solidFill>
                            <a:schemeClr val="tx1"/>
                          </a:solidFill>
                          <a:effectLst/>
                        </a:rPr>
                        <a:t>Er is gezorgd voor een representatieve visuele weergave.</a:t>
                      </a:r>
                      <a:r>
                        <a:rPr lang="nl-NL" sz="10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endParaRPr lang="en-NL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000">
                          <a:solidFill>
                            <a:schemeClr val="tx1"/>
                          </a:solidFill>
                          <a:effectLst/>
                        </a:rPr>
                        <a:t>Score</a:t>
                      </a:r>
                      <a:endParaRPr lang="en-NL" sz="1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00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NL" sz="1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0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NL" sz="1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0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NL" sz="1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0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NL" sz="1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0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NL" sz="1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0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n-NL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530836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6042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Visualisatie als aanvulling/opvulling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2560506"/>
            <a:ext cx="4611029" cy="584139"/>
          </a:xfrm>
        </p:spPr>
        <p:txBody>
          <a:bodyPr/>
          <a:lstStyle/>
          <a:p>
            <a:pPr marL="0" indent="0">
              <a:buNone/>
            </a:pPr>
            <a:r>
              <a:rPr lang="nl-NL" b="1" dirty="0" err="1"/>
              <a:t>AANvulling</a:t>
            </a:r>
            <a:endParaRPr lang="nl-NL" b="1" dirty="0"/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E7B880E8-1AB3-4D85-B008-FE74B0F6E4AB}"/>
              </a:ext>
            </a:extLst>
          </p:cNvPr>
          <p:cNvSpPr txBox="1">
            <a:spLocks/>
          </p:cNvSpPr>
          <p:nvPr/>
        </p:nvSpPr>
        <p:spPr bwMode="auto">
          <a:xfrm>
            <a:off x="5934308" y="2560506"/>
            <a:ext cx="4611029" cy="147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nl-NL" b="1" dirty="0" err="1"/>
              <a:t>OPvulling</a:t>
            </a:r>
            <a:endParaRPr lang="nl-NL" b="1" dirty="0"/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10E2C248-33E1-4F22-814F-C84C7297425F}"/>
              </a:ext>
            </a:extLst>
          </p:cNvPr>
          <p:cNvSpPr txBox="1">
            <a:spLocks/>
          </p:cNvSpPr>
          <p:nvPr/>
        </p:nvSpPr>
        <p:spPr bwMode="auto">
          <a:xfrm>
            <a:off x="838200" y="1822377"/>
            <a:ext cx="6358054" cy="584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nl-NL" dirty="0"/>
              <a:t>Onderwerp: </a:t>
            </a:r>
            <a:r>
              <a:rPr lang="nl-NL" i="1" dirty="0"/>
              <a:t>Zonne energie</a:t>
            </a:r>
          </a:p>
        </p:txBody>
      </p:sp>
      <p:pic>
        <p:nvPicPr>
          <p:cNvPr id="6150" name="Picture 6" descr="10 redenen om over te stappen op zonne-energie | De Zaak">
            <a:extLst>
              <a:ext uri="{FF2B5EF4-FFF2-40B4-BE49-F238E27FC236}">
                <a16:creationId xmlns:a16="http://schemas.microsoft.com/office/drawing/2014/main" id="{5783AFBF-83A5-4488-83F4-578175BE5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658" y="3196762"/>
            <a:ext cx="3531220" cy="19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Tot wanneer kun je zonne-energie salderen? | Gaslicht.com">
            <a:extLst>
              <a:ext uri="{FF2B5EF4-FFF2-40B4-BE49-F238E27FC236}">
                <a16:creationId xmlns:a16="http://schemas.microsoft.com/office/drawing/2014/main" id="{AFE06DC9-76EF-4B18-935D-1111FE70D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41" y="3196762"/>
            <a:ext cx="3686532" cy="19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2566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Visualisatie als aanvulling/opvulling</a:t>
            </a:r>
          </a:p>
        </p:txBody>
      </p:sp>
      <p:pic>
        <p:nvPicPr>
          <p:cNvPr id="7172" name="Picture 4" descr="Digital Building | Leica Geosystems">
            <a:extLst>
              <a:ext uri="{FF2B5EF4-FFF2-40B4-BE49-F238E27FC236}">
                <a16:creationId xmlns:a16="http://schemas.microsoft.com/office/drawing/2014/main" id="{FE0C3D7D-008D-48C0-AE8D-70CA5F7C2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084" y="2698595"/>
            <a:ext cx="5433831" cy="290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064B74F8-4365-4639-ABD8-ABD25ECCC9C3}"/>
              </a:ext>
            </a:extLst>
          </p:cNvPr>
          <p:cNvSpPr txBox="1">
            <a:spLocks/>
          </p:cNvSpPr>
          <p:nvPr/>
        </p:nvSpPr>
        <p:spPr bwMode="auto">
          <a:xfrm>
            <a:off x="838200" y="1822377"/>
            <a:ext cx="6358054" cy="584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nl-NL" dirty="0"/>
              <a:t>Onderwerp: </a:t>
            </a:r>
            <a:r>
              <a:rPr lang="nl-NL" i="1" dirty="0"/>
              <a:t>Gebouwen van de toekomst</a:t>
            </a:r>
          </a:p>
        </p:txBody>
      </p:sp>
    </p:spTree>
    <p:extLst>
      <p:ext uri="{BB962C8B-B14F-4D97-AF65-F5344CB8AC3E}">
        <p14:creationId xmlns:p14="http://schemas.microsoft.com/office/powerpoint/2010/main" val="1510823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BB integrates advanced digital technologies to cut energy and maintenance  costs for buildings">
            <a:extLst>
              <a:ext uri="{FF2B5EF4-FFF2-40B4-BE49-F238E27FC236}">
                <a16:creationId xmlns:a16="http://schemas.microsoft.com/office/drawing/2014/main" id="{913518CD-8024-4277-B661-7F48BBD3F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525" y="1825625"/>
            <a:ext cx="3863975" cy="21494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Unlocking a new era of smart buildings through the digital twin | Willow |  Smart building, Building management system, Building management">
            <a:extLst>
              <a:ext uri="{FF2B5EF4-FFF2-40B4-BE49-F238E27FC236}">
                <a16:creationId xmlns:a16="http://schemas.microsoft.com/office/drawing/2014/main" id="{10F5F80F-6A54-466A-9887-5AABF9F2A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525" y="4029075"/>
            <a:ext cx="3863975" cy="21478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igital building lifecycle | Building technology | Siemens Siemens Global">
            <a:extLst>
              <a:ext uri="{FF2B5EF4-FFF2-40B4-BE49-F238E27FC236}">
                <a16:creationId xmlns:a16="http://schemas.microsoft.com/office/drawing/2014/main" id="{C1CE973F-3647-4C5A-872C-3DCDC1360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88" y="1825625"/>
            <a:ext cx="3429000" cy="23177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Enabling smart facility management with digital twins - Intellias">
            <a:extLst>
              <a:ext uri="{FF2B5EF4-FFF2-40B4-BE49-F238E27FC236}">
                <a16:creationId xmlns:a16="http://schemas.microsoft.com/office/drawing/2014/main" id="{6D7E00D1-55DE-4662-8B25-B0DE6C30C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88" y="4195763"/>
            <a:ext cx="3429000" cy="1981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wrap="square" anchor="ctr">
            <a:normAutofit/>
          </a:bodyPr>
          <a:lstStyle/>
          <a:p>
            <a:r>
              <a:rPr lang="nl-NL" dirty="0"/>
              <a:t>Visualisatie als aanvulling/opvulling</a:t>
            </a:r>
          </a:p>
        </p:txBody>
      </p:sp>
    </p:spTree>
    <p:extLst>
      <p:ext uri="{BB962C8B-B14F-4D97-AF65-F5344CB8AC3E}">
        <p14:creationId xmlns:p14="http://schemas.microsoft.com/office/powerpoint/2010/main" val="1062465203"/>
      </p:ext>
    </p:extLst>
  </p:cSld>
  <p:clrMapOvr>
    <a:masterClrMapping/>
  </p:clrMapOvr>
</p:sld>
</file>

<file path=ppt/theme/theme1.xml><?xml version="1.0" encoding="utf-8"?>
<a:theme xmlns:a="http://schemas.openxmlformats.org/drawingml/2006/main" name="Thema1">
  <a:themeElements>
    <a:clrScheme name="Aangepast 1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BDEA1A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a1" id="{848D2DA3-4BAC-4590-9F3A-C04EAD61AF1C}" vid="{84936BD3-994A-46F0-BAD8-245BDD45B96D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82E0B02A318E459AD716AC786DE572" ma:contentTypeVersion="12" ma:contentTypeDescription="Een nieuw document maken." ma:contentTypeScope="" ma:versionID="1dc84fb11a9be35ac09a1ae920ea7357">
  <xsd:schema xmlns:xsd="http://www.w3.org/2001/XMLSchema" xmlns:xs="http://www.w3.org/2001/XMLSchema" xmlns:p="http://schemas.microsoft.com/office/2006/metadata/properties" xmlns:ns2="34354c1b-6b8c-435b-ad50-990538c19557" xmlns:ns3="47a28104-336f-447d-946e-e305ac2bcd47" targetNamespace="http://schemas.microsoft.com/office/2006/metadata/properties" ma:root="true" ma:fieldsID="85fd8f0e804736af8b3f71c277445723" ns2:_="" ns3:_="">
    <xsd:import namespace="34354c1b-6b8c-435b-ad50-990538c19557"/>
    <xsd:import namespace="47a28104-336f-447d-946e-e305ac2bcd4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354c1b-6b8c-435b-ad50-990538c195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a28104-336f-447d-946e-e305ac2bcd4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6DD0FBC-C7B5-4051-BB28-E745B6BCE83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F8829E3-3911-409B-B7AF-BB6F11CD7FA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354c1b-6b8c-435b-ad50-990538c19557"/>
    <ds:schemaRef ds:uri="47a28104-336f-447d-946e-e305ac2bcd4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577AA22-F0B6-4156-A0C1-681E20F9B1C7}">
  <ds:schemaRefs>
    <ds:schemaRef ds:uri="http://schemas.openxmlformats.org/package/2006/metadata/core-properties"/>
    <ds:schemaRef ds:uri="http://www.w3.org/XML/1998/namespace"/>
    <ds:schemaRef ds:uri="34354c1b-6b8c-435b-ad50-990538c19557"/>
    <ds:schemaRef ds:uri="http://purl.org/dc/terms/"/>
    <ds:schemaRef ds:uri="http://schemas.microsoft.com/office/infopath/2007/PartnerControls"/>
    <ds:schemaRef ds:uri="http://schemas.microsoft.com/office/2006/documentManagement/types"/>
    <ds:schemaRef ds:uri="47a28104-336f-447d-946e-e305ac2bcd47"/>
    <ds:schemaRef ds:uri="http://schemas.microsoft.com/office/2006/metadata/properties"/>
    <ds:schemaRef ds:uri="http://purl.org/dc/dcmitype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Thema1</Template>
  <TotalTime>5670</TotalTime>
  <Words>439</Words>
  <Application>Microsoft Office PowerPoint</Application>
  <PresentationFormat>Widescreen</PresentationFormat>
  <Paragraphs>92</Paragraphs>
  <Slides>12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Wingdings</vt:lpstr>
      <vt:lpstr>Thema1</vt:lpstr>
      <vt:lpstr>Stad van de toekomst</vt:lpstr>
      <vt:lpstr>Stad van de toekomst Visuele Weergave</vt:lpstr>
      <vt:lpstr>Visuele connecties</vt:lpstr>
      <vt:lpstr>Visuele connecties</vt:lpstr>
      <vt:lpstr>Aan het einde van deze les:</vt:lpstr>
      <vt:lpstr>Beoordelingsformulier</vt:lpstr>
      <vt:lpstr>Visualisatie als aanvulling/opvulling</vt:lpstr>
      <vt:lpstr>Visualisatie als aanvulling/opvulling</vt:lpstr>
      <vt:lpstr>Visualisatie als aanvulling/opvulling</vt:lpstr>
      <vt:lpstr>Visualisatie als aanvulling/opvulling</vt:lpstr>
      <vt:lpstr>Visuele weergave: Smart Building</vt:lpstr>
      <vt:lpstr>Visuele weergave: Smart Building</vt:lpstr>
    </vt:vector>
  </TitlesOfParts>
  <Company>Helicon Opleidingen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Thomas Noordeloos</dc:creator>
  <cp:lastModifiedBy>Robbin Punt</cp:lastModifiedBy>
  <cp:revision>79</cp:revision>
  <dcterms:created xsi:type="dcterms:W3CDTF">2017-09-05T13:31:36Z</dcterms:created>
  <dcterms:modified xsi:type="dcterms:W3CDTF">2021-03-22T20:45:58Z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0x0101006882E0B02A318E459AD716AC786DE572</vt:lpwstr>
  </property>
</Properties>
</file>